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256" r:id="rId2"/>
    <p:sldId id="258" r:id="rId3"/>
    <p:sldId id="257" r:id="rId4"/>
    <p:sldId id="259" r:id="rId5"/>
    <p:sldId id="343" r:id="rId6"/>
    <p:sldId id="260" r:id="rId7"/>
    <p:sldId id="344" r:id="rId8"/>
    <p:sldId id="340" r:id="rId9"/>
    <p:sldId id="366" r:id="rId10"/>
    <p:sldId id="342" r:id="rId11"/>
    <p:sldId id="345" r:id="rId12"/>
    <p:sldId id="346" r:id="rId13"/>
    <p:sldId id="261" r:id="rId14"/>
    <p:sldId id="264" r:id="rId15"/>
    <p:sldId id="265" r:id="rId16"/>
    <p:sldId id="266" r:id="rId17"/>
    <p:sldId id="269" r:id="rId18"/>
    <p:sldId id="347" r:id="rId19"/>
    <p:sldId id="348" r:id="rId20"/>
    <p:sldId id="349" r:id="rId21"/>
    <p:sldId id="350" r:id="rId22"/>
    <p:sldId id="351" r:id="rId23"/>
    <p:sldId id="352" r:id="rId24"/>
    <p:sldId id="353" r:id="rId25"/>
    <p:sldId id="355" r:id="rId26"/>
    <p:sldId id="354" r:id="rId27"/>
    <p:sldId id="356" r:id="rId28"/>
    <p:sldId id="357" r:id="rId29"/>
    <p:sldId id="358" r:id="rId30"/>
    <p:sldId id="359" r:id="rId31"/>
    <p:sldId id="361" r:id="rId32"/>
    <p:sldId id="360" r:id="rId33"/>
    <p:sldId id="362" r:id="rId34"/>
    <p:sldId id="363" r:id="rId35"/>
    <p:sldId id="406" r:id="rId36"/>
    <p:sldId id="365" r:id="rId37"/>
    <p:sldId id="367" r:id="rId38"/>
    <p:sldId id="368" r:id="rId39"/>
    <p:sldId id="369" r:id="rId40"/>
    <p:sldId id="370" r:id="rId41"/>
    <p:sldId id="371" r:id="rId42"/>
    <p:sldId id="372" r:id="rId43"/>
    <p:sldId id="373" r:id="rId44"/>
    <p:sldId id="375" r:id="rId45"/>
    <p:sldId id="374" r:id="rId46"/>
    <p:sldId id="411" r:id="rId47"/>
    <p:sldId id="377" r:id="rId48"/>
    <p:sldId id="376" r:id="rId49"/>
    <p:sldId id="378" r:id="rId50"/>
    <p:sldId id="407" r:id="rId51"/>
    <p:sldId id="390" r:id="rId52"/>
    <p:sldId id="391" r:id="rId53"/>
    <p:sldId id="396" r:id="rId54"/>
    <p:sldId id="397" r:id="rId55"/>
    <p:sldId id="398" r:id="rId56"/>
    <p:sldId id="399" r:id="rId57"/>
    <p:sldId id="400" r:id="rId58"/>
    <p:sldId id="401" r:id="rId59"/>
    <p:sldId id="402" r:id="rId60"/>
    <p:sldId id="403" r:id="rId61"/>
    <p:sldId id="404" r:id="rId62"/>
    <p:sldId id="405" r:id="rId63"/>
    <p:sldId id="380" r:id="rId64"/>
    <p:sldId id="381" r:id="rId65"/>
    <p:sldId id="389" r:id="rId66"/>
    <p:sldId id="382" r:id="rId67"/>
    <p:sldId id="383" r:id="rId68"/>
    <p:sldId id="384" r:id="rId69"/>
    <p:sldId id="385" r:id="rId70"/>
    <p:sldId id="386" r:id="rId71"/>
    <p:sldId id="387" r:id="rId72"/>
    <p:sldId id="388" r:id="rId73"/>
    <p:sldId id="393" r:id="rId74"/>
    <p:sldId id="394" r:id="rId75"/>
    <p:sldId id="395" r:id="rId76"/>
    <p:sldId id="408" r:id="rId77"/>
    <p:sldId id="410" r:id="rId78"/>
    <p:sldId id="412" r:id="rId79"/>
    <p:sldId id="413" r:id="rId80"/>
    <p:sldId id="414" r:id="rId81"/>
    <p:sldId id="415" r:id="rId82"/>
    <p:sldId id="416" r:id="rId83"/>
    <p:sldId id="409" r:id="rId84"/>
    <p:sldId id="417" r:id="rId85"/>
    <p:sldId id="418" r:id="rId86"/>
    <p:sldId id="419" r:id="rId87"/>
    <p:sldId id="420" r:id="rId88"/>
    <p:sldId id="421" r:id="rId89"/>
    <p:sldId id="422" r:id="rId90"/>
    <p:sldId id="423" r:id="rId91"/>
    <p:sldId id="425" r:id="rId92"/>
    <p:sldId id="424" r:id="rId93"/>
    <p:sldId id="426" r:id="rId94"/>
    <p:sldId id="427" r:id="rId9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DAB9D-F115-4D1C-A7F5-8AA75AC4B270}" v="583" dt="2026-02-06T15:00:49.62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62"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oany Nazareth Fierro Radilla" userId="a5d31210-b944-4ccb-813d-e5f7d50f7e60" providerId="ADAL" clId="{392D37B4-113A-4E14-98DF-E8505B866C5F}"/>
    <pc:docChg chg="undo redo custSel addSld delSld modSld sldOrd">
      <pc:chgData name="Atoany Nazareth Fierro Radilla" userId="a5d31210-b944-4ccb-813d-e5f7d50f7e60" providerId="ADAL" clId="{392D37B4-113A-4E14-98DF-E8505B866C5F}" dt="2026-02-06T20:01:17.650" v="7153" actId="26606"/>
      <pc:docMkLst>
        <pc:docMk/>
      </pc:docMkLst>
      <pc:sldChg chg="modSp mod">
        <pc:chgData name="Atoany Nazareth Fierro Radilla" userId="a5d31210-b944-4ccb-813d-e5f7d50f7e60" providerId="ADAL" clId="{392D37B4-113A-4E14-98DF-E8505B866C5F}" dt="2026-02-03T14:53:00.244" v="6106" actId="20577"/>
        <pc:sldMkLst>
          <pc:docMk/>
          <pc:sldMk cId="3506023630" sldId="259"/>
        </pc:sldMkLst>
        <pc:graphicFrameChg chg="mod modGraphic">
          <ac:chgData name="Atoany Nazareth Fierro Radilla" userId="a5d31210-b944-4ccb-813d-e5f7d50f7e60" providerId="ADAL" clId="{392D37B4-113A-4E14-98DF-E8505B866C5F}" dt="2026-02-03T14:53:00.244" v="6106" actId="20577"/>
          <ac:graphicFrameMkLst>
            <pc:docMk/>
            <pc:sldMk cId="3506023630" sldId="259"/>
            <ac:graphicFrameMk id="5" creationId="{B16FBB22-BC34-97BF-FD74-BFCCD030EC6B}"/>
          </ac:graphicFrameMkLst>
        </pc:graphicFrameChg>
      </pc:sldChg>
      <pc:sldChg chg="delSp add mod">
        <pc:chgData name="Atoany Nazareth Fierro Radilla" userId="a5d31210-b944-4ccb-813d-e5f7d50f7e60" providerId="ADAL" clId="{392D37B4-113A-4E14-98DF-E8505B866C5F}" dt="2026-01-12T16:45:24.704" v="340" actId="478"/>
        <pc:sldMkLst>
          <pc:docMk/>
          <pc:sldMk cId="2369323056" sldId="261"/>
        </pc:sldMkLst>
      </pc:sldChg>
      <pc:sldChg chg="addSp modSp add mod setBg">
        <pc:chgData name="Atoany Nazareth Fierro Radilla" userId="a5d31210-b944-4ccb-813d-e5f7d50f7e60" providerId="ADAL" clId="{392D37B4-113A-4E14-98DF-E8505B866C5F}" dt="2026-01-13T17:22:46.497" v="989" actId="27636"/>
        <pc:sldMkLst>
          <pc:docMk/>
          <pc:sldMk cId="2884544967" sldId="264"/>
        </pc:sldMkLst>
        <pc:spChg chg="mod">
          <ac:chgData name="Atoany Nazareth Fierro Radilla" userId="a5d31210-b944-4ccb-813d-e5f7d50f7e60" providerId="ADAL" clId="{392D37B4-113A-4E14-98DF-E8505B866C5F}" dt="2026-01-12T16:45:37.123" v="344" actId="26606"/>
          <ac:spMkLst>
            <pc:docMk/>
            <pc:sldMk cId="2884544967" sldId="264"/>
            <ac:spMk id="2" creationId="{2FF5C9EE-FD0D-C0EB-18D2-B7EE2359B3E4}"/>
          </ac:spMkLst>
        </pc:spChg>
        <pc:spChg chg="mod">
          <ac:chgData name="Atoany Nazareth Fierro Radilla" userId="a5d31210-b944-4ccb-813d-e5f7d50f7e60" providerId="ADAL" clId="{392D37B4-113A-4E14-98DF-E8505B866C5F}" dt="2026-01-12T16:45:37.123" v="344" actId="26606"/>
          <ac:spMkLst>
            <pc:docMk/>
            <pc:sldMk cId="2884544967" sldId="264"/>
            <ac:spMk id="3" creationId="{33F377AE-2065-F1F2-ABEF-F6CEA6F09F5D}"/>
          </ac:spMkLst>
        </pc:spChg>
        <pc:spChg chg="mod">
          <ac:chgData name="Atoany Nazareth Fierro Radilla" userId="a5d31210-b944-4ccb-813d-e5f7d50f7e60" providerId="ADAL" clId="{392D37B4-113A-4E14-98DF-E8505B866C5F}" dt="2026-01-13T17:22:46.497" v="989" actId="27636"/>
          <ac:spMkLst>
            <pc:docMk/>
            <pc:sldMk cId="2884544967" sldId="264"/>
            <ac:spMk id="5" creationId="{4E3265CE-69E1-3FB5-7279-7E8E79AB4939}"/>
          </ac:spMkLst>
        </pc:spChg>
        <pc:spChg chg="add">
          <ac:chgData name="Atoany Nazareth Fierro Radilla" userId="a5d31210-b944-4ccb-813d-e5f7d50f7e60" providerId="ADAL" clId="{392D37B4-113A-4E14-98DF-E8505B866C5F}" dt="2026-01-12T16:45:37.123" v="344" actId="26606"/>
          <ac:spMkLst>
            <pc:docMk/>
            <pc:sldMk cId="2884544967" sldId="264"/>
            <ac:spMk id="14" creationId="{19F9BF86-FE94-4517-B97D-026C7515E589}"/>
          </ac:spMkLst>
        </pc:spChg>
        <pc:picChg chg="mod">
          <ac:chgData name="Atoany Nazareth Fierro Radilla" userId="a5d31210-b944-4ccb-813d-e5f7d50f7e60" providerId="ADAL" clId="{392D37B4-113A-4E14-98DF-E8505B866C5F}" dt="2026-01-12T16:45:37.123" v="344" actId="26606"/>
          <ac:picMkLst>
            <pc:docMk/>
            <pc:sldMk cId="2884544967" sldId="264"/>
            <ac:picMk id="4" creationId="{D009C5C3-0A53-F470-F997-A9861565F5E0}"/>
          </ac:picMkLst>
        </pc:picChg>
        <pc:picChg chg="ord">
          <ac:chgData name="Atoany Nazareth Fierro Radilla" userId="a5d31210-b944-4ccb-813d-e5f7d50f7e60" providerId="ADAL" clId="{392D37B4-113A-4E14-98DF-E8505B866C5F}" dt="2026-01-12T16:45:37.123" v="344" actId="26606"/>
          <ac:picMkLst>
            <pc:docMk/>
            <pc:sldMk cId="2884544967" sldId="264"/>
            <ac:picMk id="7" creationId="{CDB67ABA-F977-F3E4-169C-4D34967F1FB4}"/>
          </ac:picMkLst>
        </pc:picChg>
        <pc:cxnChg chg="add">
          <ac:chgData name="Atoany Nazareth Fierro Radilla" userId="a5d31210-b944-4ccb-813d-e5f7d50f7e60" providerId="ADAL" clId="{392D37B4-113A-4E14-98DF-E8505B866C5F}" dt="2026-01-12T16:45:37.123" v="344" actId="26606"/>
          <ac:cxnSpMkLst>
            <pc:docMk/>
            <pc:sldMk cId="2884544967" sldId="264"/>
            <ac:cxnSpMk id="12" creationId="{118E06E4-607B-144B-382B-AD3D06B1EE8C}"/>
          </ac:cxnSpMkLst>
        </pc:cxnChg>
        <pc:cxnChg chg="add">
          <ac:chgData name="Atoany Nazareth Fierro Radilla" userId="a5d31210-b944-4ccb-813d-e5f7d50f7e60" providerId="ADAL" clId="{392D37B4-113A-4E14-98DF-E8505B866C5F}" dt="2026-01-12T16:45:37.123" v="344" actId="26606"/>
          <ac:cxnSpMkLst>
            <pc:docMk/>
            <pc:sldMk cId="2884544967" sldId="264"/>
            <ac:cxnSpMk id="16" creationId="{59D7B6BE-A4E0-4483-BEC5-493AC3E5D2AD}"/>
          </ac:cxnSpMkLst>
        </pc:cxnChg>
      </pc:sldChg>
      <pc:sldChg chg="delSp add mod">
        <pc:chgData name="Atoany Nazareth Fierro Radilla" userId="a5d31210-b944-4ccb-813d-e5f7d50f7e60" providerId="ADAL" clId="{392D37B4-113A-4E14-98DF-E8505B866C5F}" dt="2026-01-12T16:45:57.482" v="346" actId="478"/>
        <pc:sldMkLst>
          <pc:docMk/>
          <pc:sldMk cId="558719751" sldId="265"/>
        </pc:sldMkLst>
      </pc:sldChg>
      <pc:sldChg chg="addSp delSp modSp add mod setBg">
        <pc:chgData name="Atoany Nazareth Fierro Radilla" userId="a5d31210-b944-4ccb-813d-e5f7d50f7e60" providerId="ADAL" clId="{392D37B4-113A-4E14-98DF-E8505B866C5F}" dt="2026-01-12T16:46:18.550" v="353" actId="26606"/>
        <pc:sldMkLst>
          <pc:docMk/>
          <pc:sldMk cId="4112341500" sldId="266"/>
        </pc:sldMkLst>
        <pc:spChg chg="mod">
          <ac:chgData name="Atoany Nazareth Fierro Radilla" userId="a5d31210-b944-4ccb-813d-e5f7d50f7e60" providerId="ADAL" clId="{392D37B4-113A-4E14-98DF-E8505B866C5F}" dt="2026-01-12T16:46:09.855" v="350" actId="26606"/>
          <ac:spMkLst>
            <pc:docMk/>
            <pc:sldMk cId="4112341500" sldId="266"/>
            <ac:spMk id="2" creationId="{E2CDF406-A66B-15AA-082B-95C260BECB3D}"/>
          </ac:spMkLst>
        </pc:spChg>
        <pc:spChg chg="mod ord">
          <ac:chgData name="Atoany Nazareth Fierro Radilla" userId="a5d31210-b944-4ccb-813d-e5f7d50f7e60" providerId="ADAL" clId="{392D37B4-113A-4E14-98DF-E8505B866C5F}" dt="2026-01-12T16:46:09.855" v="350" actId="26606"/>
          <ac:spMkLst>
            <pc:docMk/>
            <pc:sldMk cId="4112341500" sldId="266"/>
            <ac:spMk id="3" creationId="{2057D109-6235-C45D-7950-01CC1C3F945F}"/>
          </ac:spMkLst>
        </pc:spChg>
        <pc:spChg chg="add">
          <ac:chgData name="Atoany Nazareth Fierro Radilla" userId="a5d31210-b944-4ccb-813d-e5f7d50f7e60" providerId="ADAL" clId="{392D37B4-113A-4E14-98DF-E8505B866C5F}" dt="2026-01-12T16:46:18.550" v="353" actId="26606"/>
          <ac:spMkLst>
            <pc:docMk/>
            <pc:sldMk cId="4112341500" sldId="266"/>
            <ac:spMk id="23" creationId="{744CAA32-F237-419C-A2DD-43C28D920D3C}"/>
          </ac:spMkLst>
        </pc:spChg>
        <pc:picChg chg="mod">
          <ac:chgData name="Atoany Nazareth Fierro Radilla" userId="a5d31210-b944-4ccb-813d-e5f7d50f7e60" providerId="ADAL" clId="{392D37B4-113A-4E14-98DF-E8505B866C5F}" dt="2026-01-12T16:46:09.855" v="350" actId="26606"/>
          <ac:picMkLst>
            <pc:docMk/>
            <pc:sldMk cId="4112341500" sldId="266"/>
            <ac:picMk id="4" creationId="{E738DED4-8C75-ECE8-F859-808B8DAC560B}"/>
          </ac:picMkLst>
        </pc:picChg>
        <pc:picChg chg="ord">
          <ac:chgData name="Atoany Nazareth Fierro Radilla" userId="a5d31210-b944-4ccb-813d-e5f7d50f7e60" providerId="ADAL" clId="{392D37B4-113A-4E14-98DF-E8505B866C5F}" dt="2026-01-12T16:46:09.855" v="350" actId="26606"/>
          <ac:picMkLst>
            <pc:docMk/>
            <pc:sldMk cId="4112341500" sldId="266"/>
            <ac:picMk id="7" creationId="{55084412-6C73-1561-5BCE-8348479D66D3}"/>
          </ac:picMkLst>
        </pc:picChg>
        <pc:cxnChg chg="add">
          <ac:chgData name="Atoany Nazareth Fierro Radilla" userId="a5d31210-b944-4ccb-813d-e5f7d50f7e60" providerId="ADAL" clId="{392D37B4-113A-4E14-98DF-E8505B866C5F}" dt="2026-01-12T16:46:18.550" v="353" actId="26606"/>
          <ac:cxnSpMkLst>
            <pc:docMk/>
            <pc:sldMk cId="4112341500" sldId="266"/>
            <ac:cxnSpMk id="25" creationId="{02C7985C-B0C3-CC50-E86A-B5EBA40E01DF}"/>
          </ac:cxnSpMkLst>
        </pc:cxnChg>
      </pc:sldChg>
      <pc:sldChg chg="addSp delSp modSp add mod setBg">
        <pc:chgData name="Atoany Nazareth Fierro Radilla" userId="a5d31210-b944-4ccb-813d-e5f7d50f7e60" providerId="ADAL" clId="{392D37B4-113A-4E14-98DF-E8505B866C5F}" dt="2026-01-12T16:46:30.988" v="357" actId="26606"/>
        <pc:sldMkLst>
          <pc:docMk/>
          <pc:sldMk cId="343202882" sldId="269"/>
        </pc:sldMkLst>
        <pc:spChg chg="mod">
          <ac:chgData name="Atoany Nazareth Fierro Radilla" userId="a5d31210-b944-4ccb-813d-e5f7d50f7e60" providerId="ADAL" clId="{392D37B4-113A-4E14-98DF-E8505B866C5F}" dt="2026-01-12T16:46:30.988" v="357" actId="26606"/>
          <ac:spMkLst>
            <pc:docMk/>
            <pc:sldMk cId="343202882" sldId="269"/>
            <ac:spMk id="2" creationId="{557556AF-4A26-AED6-86BA-33EB813D4143}"/>
          </ac:spMkLst>
        </pc:spChg>
        <pc:spChg chg="mod ord">
          <ac:chgData name="Atoany Nazareth Fierro Radilla" userId="a5d31210-b944-4ccb-813d-e5f7d50f7e60" providerId="ADAL" clId="{392D37B4-113A-4E14-98DF-E8505B866C5F}" dt="2026-01-12T16:46:30.988" v="357" actId="26606"/>
          <ac:spMkLst>
            <pc:docMk/>
            <pc:sldMk cId="343202882" sldId="269"/>
            <ac:spMk id="3" creationId="{6643A277-785C-01D9-2250-CEB7C879B24F}"/>
          </ac:spMkLst>
        </pc:spChg>
        <pc:spChg chg="add">
          <ac:chgData name="Atoany Nazareth Fierro Radilla" userId="a5d31210-b944-4ccb-813d-e5f7d50f7e60" providerId="ADAL" clId="{392D37B4-113A-4E14-98DF-E8505B866C5F}" dt="2026-01-12T16:46:30.988" v="357" actId="26606"/>
          <ac:spMkLst>
            <pc:docMk/>
            <pc:sldMk cId="343202882" sldId="269"/>
            <ac:spMk id="12" creationId="{DBDA151C-5770-45E4-AAFF-59E7F403866D}"/>
          </ac:spMkLst>
        </pc:spChg>
        <pc:picChg chg="mod">
          <ac:chgData name="Atoany Nazareth Fierro Radilla" userId="a5d31210-b944-4ccb-813d-e5f7d50f7e60" providerId="ADAL" clId="{392D37B4-113A-4E14-98DF-E8505B866C5F}" dt="2026-01-12T16:46:30.988" v="357" actId="26606"/>
          <ac:picMkLst>
            <pc:docMk/>
            <pc:sldMk cId="343202882" sldId="269"/>
            <ac:picMk id="4" creationId="{6AD326BC-6FFC-34E4-2E96-FD899DC5FBF7}"/>
          </ac:picMkLst>
        </pc:picChg>
        <pc:cxnChg chg="add">
          <ac:chgData name="Atoany Nazareth Fierro Radilla" userId="a5d31210-b944-4ccb-813d-e5f7d50f7e60" providerId="ADAL" clId="{392D37B4-113A-4E14-98DF-E8505B866C5F}" dt="2026-01-12T16:46:30.988" v="357" actId="26606"/>
          <ac:cxnSpMkLst>
            <pc:docMk/>
            <pc:sldMk cId="343202882" sldId="269"/>
            <ac:cxnSpMk id="14" creationId="{2EA0F4A6-3CC9-C9E2-BA02-58FA29F7DD8E}"/>
          </ac:cxnSpMkLst>
        </pc:cxnChg>
      </pc:sldChg>
      <pc:sldChg chg="addSp delSp modSp mod">
        <pc:chgData name="Atoany Nazareth Fierro Radilla" userId="a5d31210-b944-4ccb-813d-e5f7d50f7e60" providerId="ADAL" clId="{392D37B4-113A-4E14-98DF-E8505B866C5F}" dt="2026-01-12T15:43:30.955" v="122" actId="26606"/>
        <pc:sldMkLst>
          <pc:docMk/>
          <pc:sldMk cId="1833727772" sldId="340"/>
        </pc:sldMkLst>
        <pc:spChg chg="add mod">
          <ac:chgData name="Atoany Nazareth Fierro Radilla" userId="a5d31210-b944-4ccb-813d-e5f7d50f7e60" providerId="ADAL" clId="{392D37B4-113A-4E14-98DF-E8505B866C5F}" dt="2026-01-12T15:43:00.983" v="107" actId="14100"/>
          <ac:spMkLst>
            <pc:docMk/>
            <pc:sldMk cId="1833727772" sldId="340"/>
            <ac:spMk id="6" creationId="{A2C9F2D2-C12A-B6C6-0DB8-FE9BB8E91696}"/>
          </ac:spMkLst>
        </pc:spChg>
        <pc:graphicFrameChg chg="add">
          <ac:chgData name="Atoany Nazareth Fierro Radilla" userId="a5d31210-b944-4ccb-813d-e5f7d50f7e60" providerId="ADAL" clId="{392D37B4-113A-4E14-98DF-E8505B866C5F}" dt="2026-01-12T15:43:30.955" v="122" actId="26606"/>
          <ac:graphicFrameMkLst>
            <pc:docMk/>
            <pc:sldMk cId="1833727772" sldId="340"/>
            <ac:graphicFrameMk id="30" creationId="{174FC51C-04A7-892B-2540-586BBF1F5EBA}"/>
          </ac:graphicFrameMkLst>
        </pc:graphicFrameChg>
      </pc:sldChg>
      <pc:sldChg chg="addSp delSp modSp add mod setBg delAnim setClrOvrMap delDesignElem">
        <pc:chgData name="Atoany Nazareth Fierro Radilla" userId="a5d31210-b944-4ccb-813d-e5f7d50f7e60" providerId="ADAL" clId="{392D37B4-113A-4E14-98DF-E8505B866C5F}" dt="2026-01-22T18:17:33.769" v="3236" actId="26606"/>
        <pc:sldMkLst>
          <pc:docMk/>
          <pc:sldMk cId="147547598" sldId="342"/>
        </pc:sldMkLst>
        <pc:spChg chg="mod">
          <ac:chgData name="Atoany Nazareth Fierro Radilla" userId="a5d31210-b944-4ccb-813d-e5f7d50f7e60" providerId="ADAL" clId="{392D37B4-113A-4E14-98DF-E8505B866C5F}" dt="2026-01-22T18:17:33.769" v="3236" actId="26606"/>
          <ac:spMkLst>
            <pc:docMk/>
            <pc:sldMk cId="147547598" sldId="342"/>
            <ac:spMk id="2" creationId="{3FBF24F8-7A5A-1ADA-EB6F-122CFA99A54D}"/>
          </ac:spMkLst>
        </pc:spChg>
        <pc:spChg chg="mod">
          <ac:chgData name="Atoany Nazareth Fierro Radilla" userId="a5d31210-b944-4ccb-813d-e5f7d50f7e60" providerId="ADAL" clId="{392D37B4-113A-4E14-98DF-E8505B866C5F}" dt="2026-01-22T18:17:33.769" v="3236" actId="26606"/>
          <ac:spMkLst>
            <pc:docMk/>
            <pc:sldMk cId="147547598" sldId="342"/>
            <ac:spMk id="3" creationId="{3320ECE5-6CBA-8C51-CE44-4821E5EEC1A0}"/>
          </ac:spMkLst>
        </pc:spChg>
        <pc:spChg chg="mod">
          <ac:chgData name="Atoany Nazareth Fierro Radilla" userId="a5d31210-b944-4ccb-813d-e5f7d50f7e60" providerId="ADAL" clId="{392D37B4-113A-4E14-98DF-E8505B866C5F}" dt="2026-01-22T18:17:33.769" v="3236" actId="26606"/>
          <ac:spMkLst>
            <pc:docMk/>
            <pc:sldMk cId="147547598" sldId="342"/>
            <ac:spMk id="5" creationId="{FBFEE590-3F7A-8A92-4F03-C4AE55A02C37}"/>
          </ac:spMkLst>
        </pc:spChg>
        <pc:spChg chg="add">
          <ac:chgData name="Atoany Nazareth Fierro Radilla" userId="a5d31210-b944-4ccb-813d-e5f7d50f7e60" providerId="ADAL" clId="{392D37B4-113A-4E14-98DF-E8505B866C5F}" dt="2026-01-22T18:17:33.769" v="3236" actId="26606"/>
          <ac:spMkLst>
            <pc:docMk/>
            <pc:sldMk cId="147547598" sldId="342"/>
            <ac:spMk id="28" creationId="{19F9BF86-FE94-4517-B97D-026C7515E589}"/>
          </ac:spMkLst>
        </pc:spChg>
        <pc:spChg chg="add">
          <ac:chgData name="Atoany Nazareth Fierro Radilla" userId="a5d31210-b944-4ccb-813d-e5f7d50f7e60" providerId="ADAL" clId="{392D37B4-113A-4E14-98DF-E8505B866C5F}" dt="2026-01-22T18:17:33.769" v="3236" actId="26606"/>
          <ac:spMkLst>
            <pc:docMk/>
            <pc:sldMk cId="147547598" sldId="342"/>
            <ac:spMk id="30" creationId="{9E9D00D9-C4F5-471E-BE2C-126CB112A6BD}"/>
          </ac:spMkLst>
        </pc:spChg>
        <pc:picChg chg="mod">
          <ac:chgData name="Atoany Nazareth Fierro Radilla" userId="a5d31210-b944-4ccb-813d-e5f7d50f7e60" providerId="ADAL" clId="{392D37B4-113A-4E14-98DF-E8505B866C5F}" dt="2026-01-22T18:17:33.769" v="3236" actId="26606"/>
          <ac:picMkLst>
            <pc:docMk/>
            <pc:sldMk cId="147547598" sldId="342"/>
            <ac:picMk id="4" creationId="{F66B130E-5DE2-5792-9674-CB864FE360F8}"/>
          </ac:picMkLst>
        </pc:picChg>
        <pc:cxnChg chg="add">
          <ac:chgData name="Atoany Nazareth Fierro Radilla" userId="a5d31210-b944-4ccb-813d-e5f7d50f7e60" providerId="ADAL" clId="{392D37B4-113A-4E14-98DF-E8505B866C5F}" dt="2026-01-22T18:17:33.769" v="3236" actId="26606"/>
          <ac:cxnSpMkLst>
            <pc:docMk/>
            <pc:sldMk cId="147547598" sldId="342"/>
            <ac:cxnSpMk id="32" creationId="{97CC2FE6-3AD0-4131-B4BC-1F4D65E25E13}"/>
          </ac:cxnSpMkLst>
        </pc:cxnChg>
      </pc:sldChg>
      <pc:sldChg chg="addSp delSp modSp new mod setBg">
        <pc:chgData name="Atoany Nazareth Fierro Radilla" userId="a5d31210-b944-4ccb-813d-e5f7d50f7e60" providerId="ADAL" clId="{392D37B4-113A-4E14-98DF-E8505B866C5F}" dt="2026-01-12T15:50:17.942" v="265" actId="26606"/>
        <pc:sldMkLst>
          <pc:docMk/>
          <pc:sldMk cId="4276788505" sldId="343"/>
        </pc:sldMkLst>
        <pc:spChg chg="mod">
          <ac:chgData name="Atoany Nazareth Fierro Radilla" userId="a5d31210-b944-4ccb-813d-e5f7d50f7e60" providerId="ADAL" clId="{392D37B4-113A-4E14-98DF-E8505B866C5F}" dt="2026-01-12T15:50:17.942" v="265" actId="26606"/>
          <ac:spMkLst>
            <pc:docMk/>
            <pc:sldMk cId="4276788505" sldId="343"/>
            <ac:spMk id="2" creationId="{24EBE6C4-E386-FACF-797D-30EC5F29F9D2}"/>
          </ac:spMkLst>
        </pc:spChg>
        <pc:spChg chg="add">
          <ac:chgData name="Atoany Nazareth Fierro Radilla" userId="a5d31210-b944-4ccb-813d-e5f7d50f7e60" providerId="ADAL" clId="{392D37B4-113A-4E14-98DF-E8505B866C5F}" dt="2026-01-12T15:50:17.942" v="265" actId="26606"/>
          <ac:spMkLst>
            <pc:docMk/>
            <pc:sldMk cId="4276788505" sldId="343"/>
            <ac:spMk id="9" creationId="{DBDA151C-5770-45E4-AAFF-59E7F403866D}"/>
          </ac:spMkLst>
        </pc:spChg>
        <pc:graphicFrameChg chg="add">
          <ac:chgData name="Atoany Nazareth Fierro Radilla" userId="a5d31210-b944-4ccb-813d-e5f7d50f7e60" providerId="ADAL" clId="{392D37B4-113A-4E14-98DF-E8505B866C5F}" dt="2026-01-12T15:50:17.942" v="265" actId="26606"/>
          <ac:graphicFrameMkLst>
            <pc:docMk/>
            <pc:sldMk cId="4276788505" sldId="343"/>
            <ac:graphicFrameMk id="5" creationId="{F470A3B2-B1BE-3B42-6C18-C08EAD65CFF7}"/>
          </ac:graphicFrameMkLst>
        </pc:graphicFrameChg>
        <pc:cxnChg chg="add">
          <ac:chgData name="Atoany Nazareth Fierro Radilla" userId="a5d31210-b944-4ccb-813d-e5f7d50f7e60" providerId="ADAL" clId="{392D37B4-113A-4E14-98DF-E8505B866C5F}" dt="2026-01-12T15:50:17.942" v="265" actId="26606"/>
          <ac:cxnSpMkLst>
            <pc:docMk/>
            <pc:sldMk cId="4276788505" sldId="343"/>
            <ac:cxnSpMk id="11" creationId="{E62D3963-2153-4637-96E6-E31BD2CE5D0D}"/>
          </ac:cxnSpMkLst>
        </pc:cxnChg>
      </pc:sldChg>
      <pc:sldChg chg="addSp delSp modSp new mod setBg">
        <pc:chgData name="Atoany Nazareth Fierro Radilla" userId="a5d31210-b944-4ccb-813d-e5f7d50f7e60" providerId="ADAL" clId="{392D37B4-113A-4E14-98DF-E8505B866C5F}" dt="2026-01-12T16:37:19.030" v="284" actId="26606"/>
        <pc:sldMkLst>
          <pc:docMk/>
          <pc:sldMk cId="1260872890" sldId="344"/>
        </pc:sldMkLst>
        <pc:spChg chg="mod">
          <ac:chgData name="Atoany Nazareth Fierro Radilla" userId="a5d31210-b944-4ccb-813d-e5f7d50f7e60" providerId="ADAL" clId="{392D37B4-113A-4E14-98DF-E8505B866C5F}" dt="2026-01-12T16:37:19.030" v="284" actId="26606"/>
          <ac:spMkLst>
            <pc:docMk/>
            <pc:sldMk cId="1260872890" sldId="344"/>
            <ac:spMk id="2" creationId="{34B764FD-BE7F-3930-25EE-B48B046B6C80}"/>
          </ac:spMkLst>
        </pc:spChg>
        <pc:spChg chg="add">
          <ac:chgData name="Atoany Nazareth Fierro Radilla" userId="a5d31210-b944-4ccb-813d-e5f7d50f7e60" providerId="ADAL" clId="{392D37B4-113A-4E14-98DF-E8505B866C5F}" dt="2026-01-12T16:37:19.030" v="284" actId="26606"/>
          <ac:spMkLst>
            <pc:docMk/>
            <pc:sldMk cId="1260872890" sldId="344"/>
            <ac:spMk id="13" creationId="{DBDA151C-5770-45E4-AAFF-59E7F403866D}"/>
          </ac:spMkLst>
        </pc:spChg>
        <pc:graphicFrameChg chg="add">
          <ac:chgData name="Atoany Nazareth Fierro Radilla" userId="a5d31210-b944-4ccb-813d-e5f7d50f7e60" providerId="ADAL" clId="{392D37B4-113A-4E14-98DF-E8505B866C5F}" dt="2026-01-12T16:37:19.030" v="284" actId="26606"/>
          <ac:graphicFrameMkLst>
            <pc:docMk/>
            <pc:sldMk cId="1260872890" sldId="344"/>
            <ac:graphicFrameMk id="15" creationId="{5E1368A0-E903-19B0-D6FC-352883C22314}"/>
          </ac:graphicFrameMkLst>
        </pc:graphicFrameChg>
        <pc:cxnChg chg="add">
          <ac:chgData name="Atoany Nazareth Fierro Radilla" userId="a5d31210-b944-4ccb-813d-e5f7d50f7e60" providerId="ADAL" clId="{392D37B4-113A-4E14-98DF-E8505B866C5F}" dt="2026-01-12T16:37:19.030" v="284" actId="26606"/>
          <ac:cxnSpMkLst>
            <pc:docMk/>
            <pc:sldMk cId="1260872890" sldId="344"/>
            <ac:cxnSpMk id="14" creationId="{05ADA91C-AD52-A530-A898-AD6E69874598}"/>
          </ac:cxnSpMkLst>
        </pc:cxnChg>
      </pc:sldChg>
      <pc:sldChg chg="add">
        <pc:chgData name="Atoany Nazareth Fierro Radilla" userId="a5d31210-b944-4ccb-813d-e5f7d50f7e60" providerId="ADAL" clId="{392D37B4-113A-4E14-98DF-E8505B866C5F}" dt="2026-01-12T16:43:52.328" v="285"/>
        <pc:sldMkLst>
          <pc:docMk/>
          <pc:sldMk cId="2473945823" sldId="345"/>
        </pc:sldMkLst>
      </pc:sldChg>
      <pc:sldChg chg="addSp delSp modSp add mod setBg">
        <pc:chgData name="Atoany Nazareth Fierro Radilla" userId="a5d31210-b944-4ccb-813d-e5f7d50f7e60" providerId="ADAL" clId="{392D37B4-113A-4E14-98DF-E8505B866C5F}" dt="2026-01-12T16:44:53.819" v="302" actId="478"/>
        <pc:sldMkLst>
          <pc:docMk/>
          <pc:sldMk cId="593479363" sldId="346"/>
        </pc:sldMkLst>
        <pc:spChg chg="mod">
          <ac:chgData name="Atoany Nazareth Fierro Radilla" userId="a5d31210-b944-4ccb-813d-e5f7d50f7e60" providerId="ADAL" clId="{392D37B4-113A-4E14-98DF-E8505B866C5F}" dt="2026-01-12T16:44:47.936" v="300" actId="26606"/>
          <ac:spMkLst>
            <pc:docMk/>
            <pc:sldMk cId="593479363" sldId="346"/>
            <ac:spMk id="2" creationId="{FD8F2A30-B4A9-D3AB-E521-0257453F07A7}"/>
          </ac:spMkLst>
        </pc:spChg>
        <pc:spChg chg="add">
          <ac:chgData name="Atoany Nazareth Fierro Radilla" userId="a5d31210-b944-4ccb-813d-e5f7d50f7e60" providerId="ADAL" clId="{392D37B4-113A-4E14-98DF-E8505B866C5F}" dt="2026-01-12T16:44:47.936" v="300" actId="26606"/>
          <ac:spMkLst>
            <pc:docMk/>
            <pc:sldMk cId="593479363" sldId="346"/>
            <ac:spMk id="33" creationId="{744CAA32-F237-419C-A2DD-43C28D920D3C}"/>
          </ac:spMkLst>
        </pc:spChg>
        <pc:graphicFrameChg chg="mod modGraphic">
          <ac:chgData name="Atoany Nazareth Fierro Radilla" userId="a5d31210-b944-4ccb-813d-e5f7d50f7e60" providerId="ADAL" clId="{392D37B4-113A-4E14-98DF-E8505B866C5F}" dt="2026-01-12T16:44:47.936" v="300" actId="26606"/>
          <ac:graphicFrameMkLst>
            <pc:docMk/>
            <pc:sldMk cId="593479363" sldId="346"/>
            <ac:graphicFrameMk id="4" creationId="{0AEED1DF-B328-7765-E7E1-7554E24994DC}"/>
          </ac:graphicFrameMkLst>
        </pc:graphicFrameChg>
        <pc:cxnChg chg="add">
          <ac:chgData name="Atoany Nazareth Fierro Radilla" userId="a5d31210-b944-4ccb-813d-e5f7d50f7e60" providerId="ADAL" clId="{392D37B4-113A-4E14-98DF-E8505B866C5F}" dt="2026-01-12T16:44:47.936" v="300" actId="26606"/>
          <ac:cxnSpMkLst>
            <pc:docMk/>
            <pc:sldMk cId="593479363" sldId="346"/>
            <ac:cxnSpMk id="34" creationId="{92025DBA-8780-9CA0-2826-FF6E3BD1A0C9}"/>
          </ac:cxnSpMkLst>
        </pc:cxnChg>
      </pc:sldChg>
      <pc:sldChg chg="addSp delSp modSp add mod setBg delDesignElem">
        <pc:chgData name="Atoany Nazareth Fierro Radilla" userId="a5d31210-b944-4ccb-813d-e5f7d50f7e60" providerId="ADAL" clId="{392D37B4-113A-4E14-98DF-E8505B866C5F}" dt="2026-01-12T16:46:57.240" v="364" actId="478"/>
        <pc:sldMkLst>
          <pc:docMk/>
          <pc:sldMk cId="818969633" sldId="347"/>
        </pc:sldMkLst>
        <pc:spChg chg="mod">
          <ac:chgData name="Atoany Nazareth Fierro Radilla" userId="a5d31210-b944-4ccb-813d-e5f7d50f7e60" providerId="ADAL" clId="{392D37B4-113A-4E14-98DF-E8505B866C5F}" dt="2026-01-12T16:46:50.209" v="362" actId="26606"/>
          <ac:spMkLst>
            <pc:docMk/>
            <pc:sldMk cId="818969633" sldId="347"/>
            <ac:spMk id="2" creationId="{B0835C14-FD6F-6E80-A621-48387D9E8752}"/>
          </ac:spMkLst>
        </pc:spChg>
        <pc:spChg chg="mod ord">
          <ac:chgData name="Atoany Nazareth Fierro Radilla" userId="a5d31210-b944-4ccb-813d-e5f7d50f7e60" providerId="ADAL" clId="{392D37B4-113A-4E14-98DF-E8505B866C5F}" dt="2026-01-12T16:46:50.209" v="362" actId="26606"/>
          <ac:spMkLst>
            <pc:docMk/>
            <pc:sldMk cId="818969633" sldId="347"/>
            <ac:spMk id="3" creationId="{9271BC45-B666-DDF3-5F9C-4B1BFFF59CAB}"/>
          </ac:spMkLst>
        </pc:spChg>
        <pc:spChg chg="add">
          <ac:chgData name="Atoany Nazareth Fierro Radilla" userId="a5d31210-b944-4ccb-813d-e5f7d50f7e60" providerId="ADAL" clId="{392D37B4-113A-4E14-98DF-E8505B866C5F}" dt="2026-01-12T16:46:50.209" v="362" actId="26606"/>
          <ac:spMkLst>
            <pc:docMk/>
            <pc:sldMk cId="818969633" sldId="347"/>
            <ac:spMk id="17" creationId="{19F9BF86-FE94-4517-B97D-026C7515E589}"/>
          </ac:spMkLst>
        </pc:spChg>
        <pc:picChg chg="mod">
          <ac:chgData name="Atoany Nazareth Fierro Radilla" userId="a5d31210-b944-4ccb-813d-e5f7d50f7e60" providerId="ADAL" clId="{392D37B4-113A-4E14-98DF-E8505B866C5F}" dt="2026-01-12T16:46:50.209" v="362" actId="26606"/>
          <ac:picMkLst>
            <pc:docMk/>
            <pc:sldMk cId="818969633" sldId="347"/>
            <ac:picMk id="9" creationId="{09011A2B-783F-37AE-420F-6021E8A8569E}"/>
          </ac:picMkLst>
        </pc:picChg>
        <pc:cxnChg chg="add">
          <ac:chgData name="Atoany Nazareth Fierro Radilla" userId="a5d31210-b944-4ccb-813d-e5f7d50f7e60" providerId="ADAL" clId="{392D37B4-113A-4E14-98DF-E8505B866C5F}" dt="2026-01-12T16:46:50.209" v="362" actId="26606"/>
          <ac:cxnSpMkLst>
            <pc:docMk/>
            <pc:sldMk cId="818969633" sldId="347"/>
            <ac:cxnSpMk id="15" creationId="{118E06E4-607B-144B-382B-AD3D06B1EE8C}"/>
          </ac:cxnSpMkLst>
        </pc:cxnChg>
        <pc:cxnChg chg="add">
          <ac:chgData name="Atoany Nazareth Fierro Radilla" userId="a5d31210-b944-4ccb-813d-e5f7d50f7e60" providerId="ADAL" clId="{392D37B4-113A-4E14-98DF-E8505B866C5F}" dt="2026-01-12T16:46:50.209" v="362" actId="26606"/>
          <ac:cxnSpMkLst>
            <pc:docMk/>
            <pc:sldMk cId="818969633" sldId="347"/>
            <ac:cxnSpMk id="18" creationId="{59D7B6BE-A4E0-4483-BEC5-493AC3E5D2AD}"/>
          </ac:cxnSpMkLst>
        </pc:cxnChg>
      </pc:sldChg>
      <pc:sldChg chg="addSp delSp modSp add mod setBg setClrOvrMap delDesignElem">
        <pc:chgData name="Atoany Nazareth Fierro Radilla" userId="a5d31210-b944-4ccb-813d-e5f7d50f7e60" providerId="ADAL" clId="{392D37B4-113A-4E14-98DF-E8505B866C5F}" dt="2026-01-16T22:18:29.769" v="2285" actId="26606"/>
        <pc:sldMkLst>
          <pc:docMk/>
          <pc:sldMk cId="346768050" sldId="348"/>
        </pc:sldMkLst>
        <pc:spChg chg="mod">
          <ac:chgData name="Atoany Nazareth Fierro Radilla" userId="a5d31210-b944-4ccb-813d-e5f7d50f7e60" providerId="ADAL" clId="{392D37B4-113A-4E14-98DF-E8505B866C5F}" dt="2026-01-16T22:18:29.769" v="2285" actId="26606"/>
          <ac:spMkLst>
            <pc:docMk/>
            <pc:sldMk cId="346768050" sldId="348"/>
            <ac:spMk id="2" creationId="{9AFFFD75-5B0D-A89A-127E-71FA97D33695}"/>
          </ac:spMkLst>
        </pc:spChg>
        <pc:spChg chg="mod">
          <ac:chgData name="Atoany Nazareth Fierro Radilla" userId="a5d31210-b944-4ccb-813d-e5f7d50f7e60" providerId="ADAL" clId="{392D37B4-113A-4E14-98DF-E8505B866C5F}" dt="2026-01-16T22:18:29.769" v="2285" actId="26606"/>
          <ac:spMkLst>
            <pc:docMk/>
            <pc:sldMk cId="346768050" sldId="348"/>
            <ac:spMk id="3" creationId="{509CF688-01DF-6A83-C83E-8E608D00A4CB}"/>
          </ac:spMkLst>
        </pc:spChg>
        <pc:spChg chg="mod">
          <ac:chgData name="Atoany Nazareth Fierro Radilla" userId="a5d31210-b944-4ccb-813d-e5f7d50f7e60" providerId="ADAL" clId="{392D37B4-113A-4E14-98DF-E8505B866C5F}" dt="2026-01-16T22:18:29.769" v="2285" actId="26606"/>
          <ac:spMkLst>
            <pc:docMk/>
            <pc:sldMk cId="346768050" sldId="348"/>
            <ac:spMk id="5" creationId="{4FFB573D-ECAE-4F5D-DEE1-823F7CB3EA8B}"/>
          </ac:spMkLst>
        </pc:spChg>
        <pc:spChg chg="add">
          <ac:chgData name="Atoany Nazareth Fierro Radilla" userId="a5d31210-b944-4ccb-813d-e5f7d50f7e60" providerId="ADAL" clId="{392D37B4-113A-4E14-98DF-E8505B866C5F}" dt="2026-01-16T22:18:29.769" v="2285" actId="26606"/>
          <ac:spMkLst>
            <pc:docMk/>
            <pc:sldMk cId="346768050" sldId="348"/>
            <ac:spMk id="16" creationId="{46B9231A-B34B-4A29-A6AC-532E1EE81575}"/>
          </ac:spMkLst>
        </pc:spChg>
        <pc:picChg chg="mod">
          <ac:chgData name="Atoany Nazareth Fierro Radilla" userId="a5d31210-b944-4ccb-813d-e5f7d50f7e60" providerId="ADAL" clId="{392D37B4-113A-4E14-98DF-E8505B866C5F}" dt="2026-01-16T22:18:29.769" v="2285" actId="26606"/>
          <ac:picMkLst>
            <pc:docMk/>
            <pc:sldMk cId="346768050" sldId="348"/>
            <ac:picMk id="4" creationId="{EFB034F7-B4B2-BF5F-55B9-D7CB068A1703}"/>
          </ac:picMkLst>
        </pc:picChg>
        <pc:cxnChg chg="add">
          <ac:chgData name="Atoany Nazareth Fierro Radilla" userId="a5d31210-b944-4ccb-813d-e5f7d50f7e60" providerId="ADAL" clId="{392D37B4-113A-4E14-98DF-E8505B866C5F}" dt="2026-01-16T22:18:29.769" v="2285" actId="26606"/>
          <ac:cxnSpMkLst>
            <pc:docMk/>
            <pc:sldMk cId="346768050" sldId="348"/>
            <ac:cxnSpMk id="18" creationId="{F0CE0765-E93C-4D37-9D5F-D464EFB10FA7}"/>
          </ac:cxnSpMkLst>
        </pc:cxnChg>
      </pc:sldChg>
      <pc:sldChg chg="addSp delSp modSp new mod setBg">
        <pc:chgData name="Atoany Nazareth Fierro Radilla" userId="a5d31210-b944-4ccb-813d-e5f7d50f7e60" providerId="ADAL" clId="{392D37B4-113A-4E14-98DF-E8505B866C5F}" dt="2026-01-13T15:52:44.229" v="455" actId="21"/>
        <pc:sldMkLst>
          <pc:docMk/>
          <pc:sldMk cId="3205391087" sldId="349"/>
        </pc:sldMkLst>
        <pc:spChg chg="mod">
          <ac:chgData name="Atoany Nazareth Fierro Radilla" userId="a5d31210-b944-4ccb-813d-e5f7d50f7e60" providerId="ADAL" clId="{392D37B4-113A-4E14-98DF-E8505B866C5F}" dt="2026-01-13T15:49:52.366" v="438" actId="26606"/>
          <ac:spMkLst>
            <pc:docMk/>
            <pc:sldMk cId="3205391087" sldId="349"/>
            <ac:spMk id="2" creationId="{5BA2C22C-A8C0-B382-9770-47560FBDA827}"/>
          </ac:spMkLst>
        </pc:spChg>
        <pc:spChg chg="mod">
          <ac:chgData name="Atoany Nazareth Fierro Radilla" userId="a5d31210-b944-4ccb-813d-e5f7d50f7e60" providerId="ADAL" clId="{392D37B4-113A-4E14-98DF-E8505B866C5F}" dt="2026-01-13T15:49:52.366" v="438" actId="26606"/>
          <ac:spMkLst>
            <pc:docMk/>
            <pc:sldMk cId="3205391087" sldId="349"/>
            <ac:spMk id="3" creationId="{51C1879D-BF8E-4EAE-D766-537539E0E66D}"/>
          </ac:spMkLst>
        </pc:spChg>
        <pc:spChg chg="add">
          <ac:chgData name="Atoany Nazareth Fierro Radilla" userId="a5d31210-b944-4ccb-813d-e5f7d50f7e60" providerId="ADAL" clId="{392D37B4-113A-4E14-98DF-E8505B866C5F}" dt="2026-01-13T15:49:52.366" v="438" actId="26606"/>
          <ac:spMkLst>
            <pc:docMk/>
            <pc:sldMk cId="3205391087" sldId="349"/>
            <ac:spMk id="9" creationId="{744CAA32-F237-419C-A2DD-43C28D920D3C}"/>
          </ac:spMkLst>
        </pc:spChg>
        <pc:picChg chg="add mod">
          <ac:chgData name="Atoany Nazareth Fierro Radilla" userId="a5d31210-b944-4ccb-813d-e5f7d50f7e60" providerId="ADAL" clId="{392D37B4-113A-4E14-98DF-E8505B866C5F}" dt="2026-01-13T15:49:52.366" v="438" actId="26606"/>
          <ac:picMkLst>
            <pc:docMk/>
            <pc:sldMk cId="3205391087" sldId="349"/>
            <ac:picMk id="4" creationId="{F6790FEF-C4A0-1CF7-46D9-45FAD8D1C2FF}"/>
          </ac:picMkLst>
        </pc:picChg>
        <pc:cxnChg chg="add">
          <ac:chgData name="Atoany Nazareth Fierro Radilla" userId="a5d31210-b944-4ccb-813d-e5f7d50f7e60" providerId="ADAL" clId="{392D37B4-113A-4E14-98DF-E8505B866C5F}" dt="2026-01-13T15:49:52.366" v="438" actId="26606"/>
          <ac:cxnSpMkLst>
            <pc:docMk/>
            <pc:sldMk cId="3205391087" sldId="349"/>
            <ac:cxnSpMk id="11" creationId="{753FE100-D0AB-4AE2-824B-60CFA31EC6A2}"/>
          </ac:cxnSpMkLst>
        </pc:cxnChg>
      </pc:sldChg>
      <pc:sldChg chg="addSp delSp modSp new mod">
        <pc:chgData name="Atoany Nazareth Fierro Radilla" userId="a5d31210-b944-4ccb-813d-e5f7d50f7e60" providerId="ADAL" clId="{392D37B4-113A-4E14-98DF-E8505B866C5F}" dt="2026-01-13T15:54:19.111" v="479" actId="14100"/>
        <pc:sldMkLst>
          <pc:docMk/>
          <pc:sldMk cId="944798428" sldId="350"/>
        </pc:sldMkLst>
        <pc:spChg chg="mod">
          <ac:chgData name="Atoany Nazareth Fierro Radilla" userId="a5d31210-b944-4ccb-813d-e5f7d50f7e60" providerId="ADAL" clId="{392D37B4-113A-4E14-98DF-E8505B866C5F}" dt="2026-01-13T15:52:38.926" v="454" actId="20577"/>
          <ac:spMkLst>
            <pc:docMk/>
            <pc:sldMk cId="944798428" sldId="350"/>
            <ac:spMk id="2" creationId="{673111A5-70D9-57E1-C150-A0FB43533942}"/>
          </ac:spMkLst>
        </pc:spChg>
        <pc:spChg chg="add del mod">
          <ac:chgData name="Atoany Nazareth Fierro Radilla" userId="a5d31210-b944-4ccb-813d-e5f7d50f7e60" providerId="ADAL" clId="{392D37B4-113A-4E14-98DF-E8505B866C5F}" dt="2026-01-13T15:54:00.284" v="470" actId="14100"/>
          <ac:spMkLst>
            <pc:docMk/>
            <pc:sldMk cId="944798428" sldId="350"/>
            <ac:spMk id="3" creationId="{3A7F01AA-7658-0FC1-AAAD-9E90A1E77CA5}"/>
          </ac:spMkLst>
        </pc:spChg>
        <pc:spChg chg="add mod">
          <ac:chgData name="Atoany Nazareth Fierro Radilla" userId="a5d31210-b944-4ccb-813d-e5f7d50f7e60" providerId="ADAL" clId="{392D37B4-113A-4E14-98DF-E8505B866C5F}" dt="2026-01-13T15:53:43.416" v="467"/>
          <ac:spMkLst>
            <pc:docMk/>
            <pc:sldMk cId="944798428" sldId="350"/>
            <ac:spMk id="5" creationId="{7E0F831E-BCF0-3550-79FA-A09AD919CC5B}"/>
          </ac:spMkLst>
        </pc:spChg>
        <pc:spChg chg="add mod">
          <ac:chgData name="Atoany Nazareth Fierro Radilla" userId="a5d31210-b944-4ccb-813d-e5f7d50f7e60" providerId="ADAL" clId="{392D37B4-113A-4E14-98DF-E8505B866C5F}" dt="2026-01-13T15:53:43.416" v="467"/>
          <ac:spMkLst>
            <pc:docMk/>
            <pc:sldMk cId="944798428" sldId="350"/>
            <ac:spMk id="7" creationId="{296877E3-CE53-D545-8231-929165B651FA}"/>
          </ac:spMkLst>
        </pc:spChg>
        <pc:spChg chg="add mod">
          <ac:chgData name="Atoany Nazareth Fierro Radilla" userId="a5d31210-b944-4ccb-813d-e5f7d50f7e60" providerId="ADAL" clId="{392D37B4-113A-4E14-98DF-E8505B866C5F}" dt="2026-01-13T15:53:43.416" v="467"/>
          <ac:spMkLst>
            <pc:docMk/>
            <pc:sldMk cId="944798428" sldId="350"/>
            <ac:spMk id="9" creationId="{0EE65670-4DAE-F9F5-2702-10EB8561DB1D}"/>
          </ac:spMkLst>
        </pc:spChg>
        <pc:spChg chg="add mod">
          <ac:chgData name="Atoany Nazareth Fierro Radilla" userId="a5d31210-b944-4ccb-813d-e5f7d50f7e60" providerId="ADAL" clId="{392D37B4-113A-4E14-98DF-E8505B866C5F}" dt="2026-01-13T15:53:43.416" v="467"/>
          <ac:spMkLst>
            <pc:docMk/>
            <pc:sldMk cId="944798428" sldId="350"/>
            <ac:spMk id="10" creationId="{E8B8C142-C4EF-2BF6-0CF9-F13E60427A30}"/>
          </ac:spMkLst>
        </pc:spChg>
        <pc:spChg chg="add mod">
          <ac:chgData name="Atoany Nazareth Fierro Radilla" userId="a5d31210-b944-4ccb-813d-e5f7d50f7e60" providerId="ADAL" clId="{392D37B4-113A-4E14-98DF-E8505B866C5F}" dt="2026-01-13T15:53:43.416" v="467"/>
          <ac:spMkLst>
            <pc:docMk/>
            <pc:sldMk cId="944798428" sldId="350"/>
            <ac:spMk id="11" creationId="{0A6676DC-08B2-8A3C-8E0F-8D1550C5AD4B}"/>
          </ac:spMkLst>
        </pc:spChg>
        <pc:spChg chg="add mod">
          <ac:chgData name="Atoany Nazareth Fierro Radilla" userId="a5d31210-b944-4ccb-813d-e5f7d50f7e60" providerId="ADAL" clId="{392D37B4-113A-4E14-98DF-E8505B866C5F}" dt="2026-01-13T15:53:43.416" v="467"/>
          <ac:spMkLst>
            <pc:docMk/>
            <pc:sldMk cId="944798428" sldId="350"/>
            <ac:spMk id="12" creationId="{F0D6ABD0-79EB-5BD4-78AF-2273DA2BD03A}"/>
          </ac:spMkLst>
        </pc:spChg>
        <pc:spChg chg="add mod">
          <ac:chgData name="Atoany Nazareth Fierro Radilla" userId="a5d31210-b944-4ccb-813d-e5f7d50f7e60" providerId="ADAL" clId="{392D37B4-113A-4E14-98DF-E8505B866C5F}" dt="2026-01-13T15:53:43.416" v="467"/>
          <ac:spMkLst>
            <pc:docMk/>
            <pc:sldMk cId="944798428" sldId="350"/>
            <ac:spMk id="13" creationId="{1D42F9A3-E000-A450-1D71-D48F237B2BAA}"/>
          </ac:spMkLst>
        </pc:spChg>
        <pc:spChg chg="add mod">
          <ac:chgData name="Atoany Nazareth Fierro Radilla" userId="a5d31210-b944-4ccb-813d-e5f7d50f7e60" providerId="ADAL" clId="{392D37B4-113A-4E14-98DF-E8505B866C5F}" dt="2026-01-13T15:53:43.416" v="467"/>
          <ac:spMkLst>
            <pc:docMk/>
            <pc:sldMk cId="944798428" sldId="350"/>
            <ac:spMk id="14" creationId="{1F73B169-F745-BAE7-68AC-2E0B87873C0C}"/>
          </ac:spMkLst>
        </pc:spChg>
        <pc:spChg chg="add mod">
          <ac:chgData name="Atoany Nazareth Fierro Radilla" userId="a5d31210-b944-4ccb-813d-e5f7d50f7e60" providerId="ADAL" clId="{392D37B4-113A-4E14-98DF-E8505B866C5F}" dt="2026-01-13T15:53:43.416" v="467"/>
          <ac:spMkLst>
            <pc:docMk/>
            <pc:sldMk cId="944798428" sldId="350"/>
            <ac:spMk id="15" creationId="{6CBE1349-2DE3-7EBD-B085-9A624B8C5948}"/>
          </ac:spMkLst>
        </pc:spChg>
        <pc:grpChg chg="add mod">
          <ac:chgData name="Atoany Nazareth Fierro Radilla" userId="a5d31210-b944-4ccb-813d-e5f7d50f7e60" providerId="ADAL" clId="{392D37B4-113A-4E14-98DF-E8505B866C5F}" dt="2026-01-13T15:54:19.111" v="479" actId="14100"/>
          <ac:grpSpMkLst>
            <pc:docMk/>
            <pc:sldMk cId="944798428" sldId="350"/>
            <ac:grpSpMk id="4" creationId="{34CA4C94-3F11-B164-CEF8-918BF63332B8}"/>
          </ac:grpSpMkLst>
        </pc:grpChg>
      </pc:sldChg>
      <pc:sldChg chg="addSp modSp new mod setBg">
        <pc:chgData name="Atoany Nazareth Fierro Radilla" userId="a5d31210-b944-4ccb-813d-e5f7d50f7e60" providerId="ADAL" clId="{392D37B4-113A-4E14-98DF-E8505B866C5F}" dt="2026-01-13T15:57:02.310" v="515" actId="26606"/>
        <pc:sldMkLst>
          <pc:docMk/>
          <pc:sldMk cId="2630491006" sldId="351"/>
        </pc:sldMkLst>
        <pc:spChg chg="mod">
          <ac:chgData name="Atoany Nazareth Fierro Radilla" userId="a5d31210-b944-4ccb-813d-e5f7d50f7e60" providerId="ADAL" clId="{392D37B4-113A-4E14-98DF-E8505B866C5F}" dt="2026-01-13T15:57:02.310" v="515" actId="26606"/>
          <ac:spMkLst>
            <pc:docMk/>
            <pc:sldMk cId="2630491006" sldId="351"/>
            <ac:spMk id="2" creationId="{DE7D3FA0-903D-284D-CE6E-F632F1F02FA8}"/>
          </ac:spMkLst>
        </pc:spChg>
        <pc:spChg chg="mod">
          <ac:chgData name="Atoany Nazareth Fierro Radilla" userId="a5d31210-b944-4ccb-813d-e5f7d50f7e60" providerId="ADAL" clId="{392D37B4-113A-4E14-98DF-E8505B866C5F}" dt="2026-01-13T15:57:02.310" v="515" actId="26606"/>
          <ac:spMkLst>
            <pc:docMk/>
            <pc:sldMk cId="2630491006" sldId="351"/>
            <ac:spMk id="3" creationId="{D920CBE2-0524-AE60-CDC0-73BA6FD56EC8}"/>
          </ac:spMkLst>
        </pc:spChg>
        <pc:spChg chg="add">
          <ac:chgData name="Atoany Nazareth Fierro Radilla" userId="a5d31210-b944-4ccb-813d-e5f7d50f7e60" providerId="ADAL" clId="{392D37B4-113A-4E14-98DF-E8505B866C5F}" dt="2026-01-13T15:57:02.310" v="515" actId="26606"/>
          <ac:spMkLst>
            <pc:docMk/>
            <pc:sldMk cId="2630491006" sldId="351"/>
            <ac:spMk id="1031" creationId="{744CAA32-F237-419C-A2DD-43C28D920D3C}"/>
          </ac:spMkLst>
        </pc:spChg>
        <pc:picChg chg="add mod">
          <ac:chgData name="Atoany Nazareth Fierro Radilla" userId="a5d31210-b944-4ccb-813d-e5f7d50f7e60" providerId="ADAL" clId="{392D37B4-113A-4E14-98DF-E8505B866C5F}" dt="2026-01-13T15:57:02.310" v="515" actId="26606"/>
          <ac:picMkLst>
            <pc:docMk/>
            <pc:sldMk cId="2630491006" sldId="351"/>
            <ac:picMk id="1026" creationId="{73811726-EE9F-C697-0904-58E240D726AA}"/>
          </ac:picMkLst>
        </pc:picChg>
        <pc:cxnChg chg="add">
          <ac:chgData name="Atoany Nazareth Fierro Radilla" userId="a5d31210-b944-4ccb-813d-e5f7d50f7e60" providerId="ADAL" clId="{392D37B4-113A-4E14-98DF-E8505B866C5F}" dt="2026-01-13T15:57:02.310" v="515" actId="26606"/>
          <ac:cxnSpMkLst>
            <pc:docMk/>
            <pc:sldMk cId="2630491006" sldId="351"/>
            <ac:cxnSpMk id="1033" creationId="{753FE100-D0AB-4AE2-824B-60CFA31EC6A2}"/>
          </ac:cxnSpMkLst>
        </pc:cxnChg>
      </pc:sldChg>
      <pc:sldChg chg="addSp modSp new mod">
        <pc:chgData name="Atoany Nazareth Fierro Radilla" userId="a5d31210-b944-4ccb-813d-e5f7d50f7e60" providerId="ADAL" clId="{392D37B4-113A-4E14-98DF-E8505B866C5F}" dt="2026-01-13T16:02:47.331" v="524"/>
        <pc:sldMkLst>
          <pc:docMk/>
          <pc:sldMk cId="3176949977" sldId="352"/>
        </pc:sldMkLst>
        <pc:spChg chg="mod">
          <ac:chgData name="Atoany Nazareth Fierro Radilla" userId="a5d31210-b944-4ccb-813d-e5f7d50f7e60" providerId="ADAL" clId="{392D37B4-113A-4E14-98DF-E8505B866C5F}" dt="2026-01-13T15:55:59.739" v="512" actId="20577"/>
          <ac:spMkLst>
            <pc:docMk/>
            <pc:sldMk cId="3176949977" sldId="352"/>
            <ac:spMk id="2" creationId="{C45156BD-6D39-8A00-3DDF-9242B3C2DDFB}"/>
          </ac:spMkLst>
        </pc:spChg>
        <pc:spChg chg="mod">
          <ac:chgData name="Atoany Nazareth Fierro Radilla" userId="a5d31210-b944-4ccb-813d-e5f7d50f7e60" providerId="ADAL" clId="{392D37B4-113A-4E14-98DF-E8505B866C5F}" dt="2026-01-13T16:02:47.331" v="524"/>
          <ac:spMkLst>
            <pc:docMk/>
            <pc:sldMk cId="3176949977" sldId="352"/>
            <ac:spMk id="3" creationId="{47F94777-9F85-F9F8-41EA-116326015CBC}"/>
          </ac:spMkLst>
        </pc:spChg>
        <pc:picChg chg="add mod">
          <ac:chgData name="Atoany Nazareth Fierro Radilla" userId="a5d31210-b944-4ccb-813d-e5f7d50f7e60" providerId="ADAL" clId="{392D37B4-113A-4E14-98DF-E8505B866C5F}" dt="2026-01-13T15:57:39.162" v="520" actId="1076"/>
          <ac:picMkLst>
            <pc:docMk/>
            <pc:sldMk cId="3176949977" sldId="352"/>
            <ac:picMk id="2050" creationId="{BDA991F2-9F19-4408-6940-9C189597EB09}"/>
          </ac:picMkLst>
        </pc:picChg>
      </pc:sldChg>
      <pc:sldChg chg="addSp delSp modSp new mod setBg">
        <pc:chgData name="Atoany Nazareth Fierro Radilla" userId="a5d31210-b944-4ccb-813d-e5f7d50f7e60" providerId="ADAL" clId="{392D37B4-113A-4E14-98DF-E8505B866C5F}" dt="2026-01-13T16:05:06.878" v="543" actId="1076"/>
        <pc:sldMkLst>
          <pc:docMk/>
          <pc:sldMk cId="2946348245" sldId="353"/>
        </pc:sldMkLst>
        <pc:spChg chg="mod">
          <ac:chgData name="Atoany Nazareth Fierro Radilla" userId="a5d31210-b944-4ccb-813d-e5f7d50f7e60" providerId="ADAL" clId="{392D37B4-113A-4E14-98DF-E8505B866C5F}" dt="2026-01-13T16:04:23.337" v="538" actId="26606"/>
          <ac:spMkLst>
            <pc:docMk/>
            <pc:sldMk cId="2946348245" sldId="353"/>
            <ac:spMk id="2" creationId="{C7BCD6BC-7A84-9D84-0738-809D367614BC}"/>
          </ac:spMkLst>
        </pc:spChg>
        <pc:spChg chg="mod">
          <ac:chgData name="Atoany Nazareth Fierro Radilla" userId="a5d31210-b944-4ccb-813d-e5f7d50f7e60" providerId="ADAL" clId="{392D37B4-113A-4E14-98DF-E8505B866C5F}" dt="2026-01-13T16:04:23.337" v="538" actId="26606"/>
          <ac:spMkLst>
            <pc:docMk/>
            <pc:sldMk cId="2946348245" sldId="353"/>
            <ac:spMk id="3" creationId="{A9F82628-EB91-0D24-75A7-5D85692A8586}"/>
          </ac:spMkLst>
        </pc:spChg>
        <pc:spChg chg="add del">
          <ac:chgData name="Atoany Nazareth Fierro Radilla" userId="a5d31210-b944-4ccb-813d-e5f7d50f7e60" providerId="ADAL" clId="{392D37B4-113A-4E14-98DF-E8505B866C5F}" dt="2026-01-13T16:04:23.337" v="538" actId="26606"/>
          <ac:spMkLst>
            <pc:docMk/>
            <pc:sldMk cId="2946348245" sldId="353"/>
            <ac:spMk id="9" creationId="{744CAA32-F237-419C-A2DD-43C28D920D3C}"/>
          </ac:spMkLst>
        </pc:spChg>
        <pc:graphicFrameChg chg="add mod modGraphic">
          <ac:chgData name="Atoany Nazareth Fierro Radilla" userId="a5d31210-b944-4ccb-813d-e5f7d50f7e60" providerId="ADAL" clId="{392D37B4-113A-4E14-98DF-E8505B866C5F}" dt="2026-01-13T16:04:59.815" v="539" actId="1076"/>
          <ac:graphicFrameMkLst>
            <pc:docMk/>
            <pc:sldMk cId="2946348245" sldId="353"/>
            <ac:graphicFrameMk id="4" creationId="{59837EE1-5D53-3498-57A5-92E36E93F025}"/>
          </ac:graphicFrameMkLst>
        </pc:graphicFrameChg>
        <pc:picChg chg="add mod">
          <ac:chgData name="Atoany Nazareth Fierro Radilla" userId="a5d31210-b944-4ccb-813d-e5f7d50f7e60" providerId="ADAL" clId="{392D37B4-113A-4E14-98DF-E8505B866C5F}" dt="2026-01-13T16:05:06.878" v="543" actId="1076"/>
          <ac:picMkLst>
            <pc:docMk/>
            <pc:sldMk cId="2946348245" sldId="353"/>
            <ac:picMk id="5" creationId="{C6D518F8-B43D-7EF3-F42A-3C5F02FFAA0D}"/>
          </ac:picMkLst>
        </pc:picChg>
        <pc:cxnChg chg="add del">
          <ac:chgData name="Atoany Nazareth Fierro Radilla" userId="a5d31210-b944-4ccb-813d-e5f7d50f7e60" providerId="ADAL" clId="{392D37B4-113A-4E14-98DF-E8505B866C5F}" dt="2026-01-13T16:04:23.337" v="538" actId="26606"/>
          <ac:cxnSpMkLst>
            <pc:docMk/>
            <pc:sldMk cId="2946348245" sldId="353"/>
            <ac:cxnSpMk id="11" creationId="{753FE100-D0AB-4AE2-824B-60CFA31EC6A2}"/>
          </ac:cxnSpMkLst>
        </pc:cxnChg>
      </pc:sldChg>
      <pc:sldChg chg="addSp delSp modSp new mod ord setBg">
        <pc:chgData name="Atoany Nazareth Fierro Radilla" userId="a5d31210-b944-4ccb-813d-e5f7d50f7e60" providerId="ADAL" clId="{392D37B4-113A-4E14-98DF-E8505B866C5F}" dt="2026-01-13T16:46:37.146" v="624" actId="20577"/>
        <pc:sldMkLst>
          <pc:docMk/>
          <pc:sldMk cId="3538517191" sldId="354"/>
        </pc:sldMkLst>
        <pc:spChg chg="mod">
          <ac:chgData name="Atoany Nazareth Fierro Radilla" userId="a5d31210-b944-4ccb-813d-e5f7d50f7e60" providerId="ADAL" clId="{392D37B4-113A-4E14-98DF-E8505B866C5F}" dt="2026-01-13T16:46:37.146" v="624" actId="20577"/>
          <ac:spMkLst>
            <pc:docMk/>
            <pc:sldMk cId="3538517191" sldId="354"/>
            <ac:spMk id="2" creationId="{2F9B0650-B344-B2FE-A1AA-DCCB9856C440}"/>
          </ac:spMkLst>
        </pc:spChg>
        <pc:spChg chg="mod">
          <ac:chgData name="Atoany Nazareth Fierro Radilla" userId="a5d31210-b944-4ccb-813d-e5f7d50f7e60" providerId="ADAL" clId="{392D37B4-113A-4E14-98DF-E8505B866C5F}" dt="2026-01-13T16:06:34.178" v="579" actId="26606"/>
          <ac:spMkLst>
            <pc:docMk/>
            <pc:sldMk cId="3538517191" sldId="354"/>
            <ac:spMk id="3" creationId="{6928D339-6899-4C35-649B-9C69CB54C978}"/>
          </ac:spMkLst>
        </pc:spChg>
        <pc:spChg chg="add">
          <ac:chgData name="Atoany Nazareth Fierro Radilla" userId="a5d31210-b944-4ccb-813d-e5f7d50f7e60" providerId="ADAL" clId="{392D37B4-113A-4E14-98DF-E8505B866C5F}" dt="2026-01-13T16:06:34.178" v="579" actId="26606"/>
          <ac:spMkLst>
            <pc:docMk/>
            <pc:sldMk cId="3538517191" sldId="354"/>
            <ac:spMk id="13" creationId="{744CAA32-F237-419C-A2DD-43C28D920D3C}"/>
          </ac:spMkLst>
        </pc:spChg>
        <pc:graphicFrameChg chg="add mod modGraphic">
          <ac:chgData name="Atoany Nazareth Fierro Radilla" userId="a5d31210-b944-4ccb-813d-e5f7d50f7e60" providerId="ADAL" clId="{392D37B4-113A-4E14-98DF-E8505B866C5F}" dt="2026-01-13T16:06:55.160" v="581" actId="1076"/>
          <ac:graphicFrameMkLst>
            <pc:docMk/>
            <pc:sldMk cId="3538517191" sldId="354"/>
            <ac:graphicFrameMk id="4" creationId="{C168B134-71EA-79FD-79A0-82E8EAB714BE}"/>
          </ac:graphicFrameMkLst>
        </pc:graphicFrameChg>
        <pc:picChg chg="add mod">
          <ac:chgData name="Atoany Nazareth Fierro Radilla" userId="a5d31210-b944-4ccb-813d-e5f7d50f7e60" providerId="ADAL" clId="{392D37B4-113A-4E14-98DF-E8505B866C5F}" dt="2026-01-13T16:06:58.480" v="583" actId="1076"/>
          <ac:picMkLst>
            <pc:docMk/>
            <pc:sldMk cId="3538517191" sldId="354"/>
            <ac:picMk id="5" creationId="{B7946E22-1AB2-997A-598B-5A08C61684A6}"/>
          </ac:picMkLst>
        </pc:picChg>
        <pc:cxnChg chg="add">
          <ac:chgData name="Atoany Nazareth Fierro Radilla" userId="a5d31210-b944-4ccb-813d-e5f7d50f7e60" providerId="ADAL" clId="{392D37B4-113A-4E14-98DF-E8505B866C5F}" dt="2026-01-13T16:06:34.178" v="579" actId="26606"/>
          <ac:cxnSpMkLst>
            <pc:docMk/>
            <pc:sldMk cId="3538517191" sldId="354"/>
            <ac:cxnSpMk id="14" creationId="{753FE100-D0AB-4AE2-824B-60CFA31EC6A2}"/>
          </ac:cxnSpMkLst>
        </pc:cxnChg>
      </pc:sldChg>
      <pc:sldChg chg="delSp modSp add mod setBg delDesignElem">
        <pc:chgData name="Atoany Nazareth Fierro Radilla" userId="a5d31210-b944-4ccb-813d-e5f7d50f7e60" providerId="ADAL" clId="{392D37B4-113A-4E14-98DF-E8505B866C5F}" dt="2026-01-13T16:46:17.324" v="601" actId="20577"/>
        <pc:sldMkLst>
          <pc:docMk/>
          <pc:sldMk cId="1081401160" sldId="355"/>
        </pc:sldMkLst>
        <pc:spChg chg="mod">
          <ac:chgData name="Atoany Nazareth Fierro Radilla" userId="a5d31210-b944-4ccb-813d-e5f7d50f7e60" providerId="ADAL" clId="{392D37B4-113A-4E14-98DF-E8505B866C5F}" dt="2026-01-13T16:46:17.324" v="601" actId="20577"/>
          <ac:spMkLst>
            <pc:docMk/>
            <pc:sldMk cId="1081401160" sldId="355"/>
            <ac:spMk id="3" creationId="{83016F40-55C6-2B71-F29D-7AB8BBF8D5A3}"/>
          </ac:spMkLst>
        </pc:spChg>
      </pc:sldChg>
      <pc:sldChg chg="delSp modSp add mod setBg delDesignElem">
        <pc:chgData name="Atoany Nazareth Fierro Radilla" userId="a5d31210-b944-4ccb-813d-e5f7d50f7e60" providerId="ADAL" clId="{392D37B4-113A-4E14-98DF-E8505B866C5F}" dt="2026-01-13T17:14:56.433" v="662" actId="20577"/>
        <pc:sldMkLst>
          <pc:docMk/>
          <pc:sldMk cId="621310707" sldId="356"/>
        </pc:sldMkLst>
        <pc:spChg chg="mod">
          <ac:chgData name="Atoany Nazareth Fierro Radilla" userId="a5d31210-b944-4ccb-813d-e5f7d50f7e60" providerId="ADAL" clId="{392D37B4-113A-4E14-98DF-E8505B866C5F}" dt="2026-01-13T16:46:58.218" v="649" actId="20577"/>
          <ac:spMkLst>
            <pc:docMk/>
            <pc:sldMk cId="621310707" sldId="356"/>
            <ac:spMk id="2" creationId="{CDCE648B-B8CC-0736-AEBD-C2D3645B86C1}"/>
          </ac:spMkLst>
        </pc:spChg>
        <pc:spChg chg="mod">
          <ac:chgData name="Atoany Nazareth Fierro Radilla" userId="a5d31210-b944-4ccb-813d-e5f7d50f7e60" providerId="ADAL" clId="{392D37B4-113A-4E14-98DF-E8505B866C5F}" dt="2026-01-13T17:14:56.433" v="662" actId="20577"/>
          <ac:spMkLst>
            <pc:docMk/>
            <pc:sldMk cId="621310707" sldId="356"/>
            <ac:spMk id="3" creationId="{3D6C97DE-96F4-D217-3F4E-4FD94F827869}"/>
          </ac:spMkLst>
        </pc:spChg>
      </pc:sldChg>
      <pc:sldChg chg="addSp modSp new mod">
        <pc:chgData name="Atoany Nazareth Fierro Radilla" userId="a5d31210-b944-4ccb-813d-e5f7d50f7e60" providerId="ADAL" clId="{392D37B4-113A-4E14-98DF-E8505B866C5F}" dt="2026-01-13T17:16:54.899" v="701" actId="20577"/>
        <pc:sldMkLst>
          <pc:docMk/>
          <pc:sldMk cId="472328073" sldId="357"/>
        </pc:sldMkLst>
        <pc:spChg chg="mod">
          <ac:chgData name="Atoany Nazareth Fierro Radilla" userId="a5d31210-b944-4ccb-813d-e5f7d50f7e60" providerId="ADAL" clId="{392D37B4-113A-4E14-98DF-E8505B866C5F}" dt="2026-01-13T17:16:54.899" v="701" actId="20577"/>
          <ac:spMkLst>
            <pc:docMk/>
            <pc:sldMk cId="472328073" sldId="357"/>
            <ac:spMk id="2" creationId="{33A2F1E1-D8CF-C5A3-6484-2CCCACB29EB4}"/>
          </ac:spMkLst>
        </pc:spChg>
        <pc:spChg chg="mod">
          <ac:chgData name="Atoany Nazareth Fierro Radilla" userId="a5d31210-b944-4ccb-813d-e5f7d50f7e60" providerId="ADAL" clId="{392D37B4-113A-4E14-98DF-E8505B866C5F}" dt="2026-01-13T17:15:44.669" v="682" actId="27636"/>
          <ac:spMkLst>
            <pc:docMk/>
            <pc:sldMk cId="472328073" sldId="357"/>
            <ac:spMk id="3" creationId="{65747D79-AD25-6A4D-D28B-845F68E314C0}"/>
          </ac:spMkLst>
        </pc:spChg>
        <pc:spChg chg="add mod">
          <ac:chgData name="Atoany Nazareth Fierro Radilla" userId="a5d31210-b944-4ccb-813d-e5f7d50f7e60" providerId="ADAL" clId="{392D37B4-113A-4E14-98DF-E8505B866C5F}" dt="2026-01-13T17:16:35.852" v="688" actId="20577"/>
          <ac:spMkLst>
            <pc:docMk/>
            <pc:sldMk cId="472328073" sldId="357"/>
            <ac:spMk id="4" creationId="{0E7CC47D-AC08-C9C6-9C3C-747B5E524EB0}"/>
          </ac:spMkLst>
        </pc:spChg>
      </pc:sldChg>
      <pc:sldChg chg="addSp modSp new mod">
        <pc:chgData name="Atoany Nazareth Fierro Radilla" userId="a5d31210-b944-4ccb-813d-e5f7d50f7e60" providerId="ADAL" clId="{392D37B4-113A-4E14-98DF-E8505B866C5F}" dt="2026-01-13T17:17:59.379" v="736"/>
        <pc:sldMkLst>
          <pc:docMk/>
          <pc:sldMk cId="3706192493" sldId="358"/>
        </pc:sldMkLst>
        <pc:spChg chg="mod">
          <ac:chgData name="Atoany Nazareth Fierro Radilla" userId="a5d31210-b944-4ccb-813d-e5f7d50f7e60" providerId="ADAL" clId="{392D37B4-113A-4E14-98DF-E8505B866C5F}" dt="2026-01-13T17:17:06.904" v="729" actId="20577"/>
          <ac:spMkLst>
            <pc:docMk/>
            <pc:sldMk cId="3706192493" sldId="358"/>
            <ac:spMk id="2" creationId="{6BC21969-11F1-396A-B53B-D168D48A1BF3}"/>
          </ac:spMkLst>
        </pc:spChg>
        <pc:spChg chg="mod">
          <ac:chgData name="Atoany Nazareth Fierro Radilla" userId="a5d31210-b944-4ccb-813d-e5f7d50f7e60" providerId="ADAL" clId="{392D37B4-113A-4E14-98DF-E8505B866C5F}" dt="2026-01-13T17:17:31.807" v="733" actId="14100"/>
          <ac:spMkLst>
            <pc:docMk/>
            <pc:sldMk cId="3706192493" sldId="358"/>
            <ac:spMk id="3" creationId="{07454D91-1315-8A91-1B94-BA7B49217482}"/>
          </ac:spMkLst>
        </pc:spChg>
        <pc:spChg chg="add mod">
          <ac:chgData name="Atoany Nazareth Fierro Radilla" userId="a5d31210-b944-4ccb-813d-e5f7d50f7e60" providerId="ADAL" clId="{392D37B4-113A-4E14-98DF-E8505B866C5F}" dt="2026-01-13T17:17:59.379" v="736"/>
          <ac:spMkLst>
            <pc:docMk/>
            <pc:sldMk cId="3706192493" sldId="358"/>
            <ac:spMk id="4" creationId="{F12C0CFE-8A5A-FE19-F872-5B658EA202DA}"/>
          </ac:spMkLst>
        </pc:spChg>
      </pc:sldChg>
      <pc:sldChg chg="addSp delSp modSp new mod">
        <pc:chgData name="Atoany Nazareth Fierro Radilla" userId="a5d31210-b944-4ccb-813d-e5f7d50f7e60" providerId="ADAL" clId="{392D37B4-113A-4E14-98DF-E8505B866C5F}" dt="2026-01-13T17:18:35.781" v="778" actId="14100"/>
        <pc:sldMkLst>
          <pc:docMk/>
          <pc:sldMk cId="2331193711" sldId="359"/>
        </pc:sldMkLst>
        <pc:spChg chg="mod">
          <ac:chgData name="Atoany Nazareth Fierro Radilla" userId="a5d31210-b944-4ccb-813d-e5f7d50f7e60" providerId="ADAL" clId="{392D37B4-113A-4E14-98DF-E8505B866C5F}" dt="2026-01-13T17:18:15.190" v="773" actId="5793"/>
          <ac:spMkLst>
            <pc:docMk/>
            <pc:sldMk cId="2331193711" sldId="359"/>
            <ac:spMk id="2" creationId="{DA195829-5A9E-4012-634C-D41A029DDB72}"/>
          </ac:spMkLst>
        </pc:spChg>
        <pc:picChg chg="add mod">
          <ac:chgData name="Atoany Nazareth Fierro Radilla" userId="a5d31210-b944-4ccb-813d-e5f7d50f7e60" providerId="ADAL" clId="{392D37B4-113A-4E14-98DF-E8505B866C5F}" dt="2026-01-13T17:18:29.966" v="775" actId="1076"/>
          <ac:picMkLst>
            <pc:docMk/>
            <pc:sldMk cId="2331193711" sldId="359"/>
            <ac:picMk id="4" creationId="{E3952822-68CC-2A3D-E42E-EF7298CF9716}"/>
          </ac:picMkLst>
        </pc:picChg>
        <pc:picChg chg="add mod">
          <ac:chgData name="Atoany Nazareth Fierro Radilla" userId="a5d31210-b944-4ccb-813d-e5f7d50f7e60" providerId="ADAL" clId="{392D37B4-113A-4E14-98DF-E8505B866C5F}" dt="2026-01-13T17:18:35.781" v="778" actId="14100"/>
          <ac:picMkLst>
            <pc:docMk/>
            <pc:sldMk cId="2331193711" sldId="359"/>
            <ac:picMk id="5" creationId="{58FD677F-6806-BFE8-8457-547CE9E3B8CB}"/>
          </ac:picMkLst>
        </pc:picChg>
      </pc:sldChg>
      <pc:sldChg chg="addSp modSp new mod setBg">
        <pc:chgData name="Atoany Nazareth Fierro Radilla" userId="a5d31210-b944-4ccb-813d-e5f7d50f7e60" providerId="ADAL" clId="{392D37B4-113A-4E14-98DF-E8505B866C5F}" dt="2026-01-13T17:19:58.750" v="888" actId="26606"/>
        <pc:sldMkLst>
          <pc:docMk/>
          <pc:sldMk cId="1262312594" sldId="360"/>
        </pc:sldMkLst>
        <pc:spChg chg="mod">
          <ac:chgData name="Atoany Nazareth Fierro Radilla" userId="a5d31210-b944-4ccb-813d-e5f7d50f7e60" providerId="ADAL" clId="{392D37B4-113A-4E14-98DF-E8505B866C5F}" dt="2026-01-13T17:19:58.750" v="888" actId="26606"/>
          <ac:spMkLst>
            <pc:docMk/>
            <pc:sldMk cId="1262312594" sldId="360"/>
            <ac:spMk id="2" creationId="{200B9A27-8EB8-BB92-B1E9-E30DA62DD8A6}"/>
          </ac:spMkLst>
        </pc:spChg>
        <pc:spChg chg="mod ord">
          <ac:chgData name="Atoany Nazareth Fierro Radilla" userId="a5d31210-b944-4ccb-813d-e5f7d50f7e60" providerId="ADAL" clId="{392D37B4-113A-4E14-98DF-E8505B866C5F}" dt="2026-01-13T17:19:58.750" v="888" actId="26606"/>
          <ac:spMkLst>
            <pc:docMk/>
            <pc:sldMk cId="1262312594" sldId="360"/>
            <ac:spMk id="3" creationId="{C2A77DD9-B482-9C0D-C1E5-6C7A3055CCF1}"/>
          </ac:spMkLst>
        </pc:spChg>
        <pc:spChg chg="add">
          <ac:chgData name="Atoany Nazareth Fierro Radilla" userId="a5d31210-b944-4ccb-813d-e5f7d50f7e60" providerId="ADAL" clId="{392D37B4-113A-4E14-98DF-E8505B866C5F}" dt="2026-01-13T17:19:58.750" v="888" actId="26606"/>
          <ac:spMkLst>
            <pc:docMk/>
            <pc:sldMk cId="1262312594" sldId="360"/>
            <ac:spMk id="5127" creationId="{DBDA151C-5770-45E4-AAFF-59E7F403866D}"/>
          </ac:spMkLst>
        </pc:spChg>
        <pc:picChg chg="add mod">
          <ac:chgData name="Atoany Nazareth Fierro Radilla" userId="a5d31210-b944-4ccb-813d-e5f7d50f7e60" providerId="ADAL" clId="{392D37B4-113A-4E14-98DF-E8505B866C5F}" dt="2026-01-13T17:19:58.750" v="888" actId="26606"/>
          <ac:picMkLst>
            <pc:docMk/>
            <pc:sldMk cId="1262312594" sldId="360"/>
            <ac:picMk id="5122" creationId="{9A957AA2-48EA-819E-BEF6-7D89B805AB25}"/>
          </ac:picMkLst>
        </pc:picChg>
        <pc:cxnChg chg="add">
          <ac:chgData name="Atoany Nazareth Fierro Radilla" userId="a5d31210-b944-4ccb-813d-e5f7d50f7e60" providerId="ADAL" clId="{392D37B4-113A-4E14-98DF-E8505B866C5F}" dt="2026-01-13T17:19:58.750" v="888" actId="26606"/>
          <ac:cxnSpMkLst>
            <pc:docMk/>
            <pc:sldMk cId="1262312594" sldId="360"/>
            <ac:cxnSpMk id="5129" creationId="{2EA0F4A6-3CC9-C9E2-BA02-58FA29F7DD8E}"/>
          </ac:cxnSpMkLst>
        </pc:cxnChg>
      </pc:sldChg>
      <pc:sldChg chg="addSp delSp modSp add mod setBg setClrOvrMap delDesignElem">
        <pc:chgData name="Atoany Nazareth Fierro Radilla" userId="a5d31210-b944-4ccb-813d-e5f7d50f7e60" providerId="ADAL" clId="{392D37B4-113A-4E14-98DF-E8505B866C5F}" dt="2026-01-13T17:19:09.271" v="818" actId="26606"/>
        <pc:sldMkLst>
          <pc:docMk/>
          <pc:sldMk cId="2474257700" sldId="361"/>
        </pc:sldMkLst>
        <pc:spChg chg="mod">
          <ac:chgData name="Atoany Nazareth Fierro Radilla" userId="a5d31210-b944-4ccb-813d-e5f7d50f7e60" providerId="ADAL" clId="{392D37B4-113A-4E14-98DF-E8505B866C5F}" dt="2026-01-13T17:19:06.940" v="817" actId="20577"/>
          <ac:spMkLst>
            <pc:docMk/>
            <pc:sldMk cId="2474257700" sldId="361"/>
            <ac:spMk id="2" creationId="{D28B00DA-F839-FA5D-4324-997B82D70830}"/>
          </ac:spMkLst>
        </pc:spChg>
        <pc:spChg chg="add">
          <ac:chgData name="Atoany Nazareth Fierro Radilla" userId="a5d31210-b944-4ccb-813d-e5f7d50f7e60" providerId="ADAL" clId="{392D37B4-113A-4E14-98DF-E8505B866C5F}" dt="2026-01-13T17:19:09.271" v="818" actId="26606"/>
          <ac:spMkLst>
            <pc:docMk/>
            <pc:sldMk cId="2474257700" sldId="361"/>
            <ac:spMk id="6" creationId="{D983080A-6551-4451-BD82-99B048897B29}"/>
          </ac:spMkLst>
        </pc:spChg>
        <pc:cxnChg chg="add">
          <ac:chgData name="Atoany Nazareth Fierro Radilla" userId="a5d31210-b944-4ccb-813d-e5f7d50f7e60" providerId="ADAL" clId="{392D37B4-113A-4E14-98DF-E8505B866C5F}" dt="2026-01-13T17:19:09.271" v="818" actId="26606"/>
          <ac:cxnSpMkLst>
            <pc:docMk/>
            <pc:sldMk cId="2474257700" sldId="361"/>
            <ac:cxnSpMk id="7" creationId="{8A5C8BF2-C035-4BFF-8802-A39723834415}"/>
          </ac:cxnSpMkLst>
        </pc:cxnChg>
      </pc:sldChg>
      <pc:sldChg chg="addSp modSp new mod setBg modNotesTx">
        <pc:chgData name="Atoany Nazareth Fierro Radilla" userId="a5d31210-b944-4ccb-813d-e5f7d50f7e60" providerId="ADAL" clId="{392D37B4-113A-4E14-98DF-E8505B866C5F}" dt="2026-01-22T18:15:57.131" v="3230" actId="20577"/>
        <pc:sldMkLst>
          <pc:docMk/>
          <pc:sldMk cId="397153200" sldId="362"/>
        </pc:sldMkLst>
        <pc:spChg chg="mod">
          <ac:chgData name="Atoany Nazareth Fierro Radilla" userId="a5d31210-b944-4ccb-813d-e5f7d50f7e60" providerId="ADAL" clId="{392D37B4-113A-4E14-98DF-E8505B866C5F}" dt="2026-01-13T17:21:32.432" v="948" actId="26606"/>
          <ac:spMkLst>
            <pc:docMk/>
            <pc:sldMk cId="397153200" sldId="362"/>
            <ac:spMk id="2" creationId="{4ACAB014-A919-9B19-D8E9-306B6E7151D4}"/>
          </ac:spMkLst>
        </pc:spChg>
        <pc:spChg chg="mod ord">
          <ac:chgData name="Atoany Nazareth Fierro Radilla" userId="a5d31210-b944-4ccb-813d-e5f7d50f7e60" providerId="ADAL" clId="{392D37B4-113A-4E14-98DF-E8505B866C5F}" dt="2026-01-13T17:22:13.625" v="988" actId="20577"/>
          <ac:spMkLst>
            <pc:docMk/>
            <pc:sldMk cId="397153200" sldId="362"/>
            <ac:spMk id="3" creationId="{2F4C7FC0-3D43-5024-F1C3-81CCF8C9FA0F}"/>
          </ac:spMkLst>
        </pc:spChg>
        <pc:spChg chg="add">
          <ac:chgData name="Atoany Nazareth Fierro Radilla" userId="a5d31210-b944-4ccb-813d-e5f7d50f7e60" providerId="ADAL" clId="{392D37B4-113A-4E14-98DF-E8505B866C5F}" dt="2026-01-13T17:21:32.432" v="948" actId="26606"/>
          <ac:spMkLst>
            <pc:docMk/>
            <pc:sldMk cId="397153200" sldId="362"/>
            <ac:spMk id="10" creationId="{DBDA151C-5770-45E4-AAFF-59E7F403866D}"/>
          </ac:spMkLst>
        </pc:spChg>
        <pc:picChg chg="add mod">
          <ac:chgData name="Atoany Nazareth Fierro Radilla" userId="a5d31210-b944-4ccb-813d-e5f7d50f7e60" providerId="ADAL" clId="{392D37B4-113A-4E14-98DF-E8505B866C5F}" dt="2026-01-13T17:21:32.432" v="948" actId="26606"/>
          <ac:picMkLst>
            <pc:docMk/>
            <pc:sldMk cId="397153200" sldId="362"/>
            <ac:picMk id="5" creationId="{482042FB-1C5D-258F-87A3-1B182D170138}"/>
          </ac:picMkLst>
        </pc:picChg>
        <pc:cxnChg chg="add">
          <ac:chgData name="Atoany Nazareth Fierro Radilla" userId="a5d31210-b944-4ccb-813d-e5f7d50f7e60" providerId="ADAL" clId="{392D37B4-113A-4E14-98DF-E8505B866C5F}" dt="2026-01-13T17:21:32.432" v="948" actId="26606"/>
          <ac:cxnSpMkLst>
            <pc:docMk/>
            <pc:sldMk cId="397153200" sldId="362"/>
            <ac:cxnSpMk id="12" creationId="{2EA0F4A6-3CC9-C9E2-BA02-58FA29F7DD8E}"/>
          </ac:cxnSpMkLst>
        </pc:cxnChg>
      </pc:sldChg>
      <pc:sldChg chg="addSp delSp modSp add mod setBg setClrOvrMap delDesignElem">
        <pc:chgData name="Atoany Nazareth Fierro Radilla" userId="a5d31210-b944-4ccb-813d-e5f7d50f7e60" providerId="ADAL" clId="{392D37B4-113A-4E14-98DF-E8505B866C5F}" dt="2026-01-13T17:23:13.729" v="1003" actId="26606"/>
        <pc:sldMkLst>
          <pc:docMk/>
          <pc:sldMk cId="1419100260" sldId="363"/>
        </pc:sldMkLst>
        <pc:spChg chg="mod">
          <ac:chgData name="Atoany Nazareth Fierro Radilla" userId="a5d31210-b944-4ccb-813d-e5f7d50f7e60" providerId="ADAL" clId="{392D37B4-113A-4E14-98DF-E8505B866C5F}" dt="2026-01-13T17:23:06.047" v="1002" actId="20577"/>
          <ac:spMkLst>
            <pc:docMk/>
            <pc:sldMk cId="1419100260" sldId="363"/>
            <ac:spMk id="2" creationId="{7E854AD7-D861-2063-A559-7BC0B747CDCF}"/>
          </ac:spMkLst>
        </pc:spChg>
        <pc:spChg chg="mod">
          <ac:chgData name="Atoany Nazareth Fierro Radilla" userId="a5d31210-b944-4ccb-813d-e5f7d50f7e60" providerId="ADAL" clId="{392D37B4-113A-4E14-98DF-E8505B866C5F}" dt="2026-01-13T17:23:13.729" v="1003" actId="26606"/>
          <ac:spMkLst>
            <pc:docMk/>
            <pc:sldMk cId="1419100260" sldId="363"/>
            <ac:spMk id="3" creationId="{9E8906EF-6C67-A29F-B657-43207B5953B0}"/>
          </ac:spMkLst>
        </pc:spChg>
        <pc:spChg chg="mod">
          <ac:chgData name="Atoany Nazareth Fierro Radilla" userId="a5d31210-b944-4ccb-813d-e5f7d50f7e60" providerId="ADAL" clId="{392D37B4-113A-4E14-98DF-E8505B866C5F}" dt="2026-01-13T17:23:13.729" v="1003" actId="26606"/>
          <ac:spMkLst>
            <pc:docMk/>
            <pc:sldMk cId="1419100260" sldId="363"/>
            <ac:spMk id="5" creationId="{E1CF64E2-87CD-CD5C-821B-C93C0B80AAC0}"/>
          </ac:spMkLst>
        </pc:spChg>
        <pc:spChg chg="add">
          <ac:chgData name="Atoany Nazareth Fierro Radilla" userId="a5d31210-b944-4ccb-813d-e5f7d50f7e60" providerId="ADAL" clId="{392D37B4-113A-4E14-98DF-E8505B866C5F}" dt="2026-01-13T17:23:13.729" v="1003" actId="26606"/>
          <ac:spMkLst>
            <pc:docMk/>
            <pc:sldMk cId="1419100260" sldId="363"/>
            <ac:spMk id="10" creationId="{D983080A-6551-4451-BD82-99B048897B29}"/>
          </ac:spMkLst>
        </pc:spChg>
        <pc:cxnChg chg="add">
          <ac:chgData name="Atoany Nazareth Fierro Radilla" userId="a5d31210-b944-4ccb-813d-e5f7d50f7e60" providerId="ADAL" clId="{392D37B4-113A-4E14-98DF-E8505B866C5F}" dt="2026-01-13T17:23:13.729" v="1003" actId="26606"/>
          <ac:cxnSpMkLst>
            <pc:docMk/>
            <pc:sldMk cId="1419100260" sldId="363"/>
            <ac:cxnSpMk id="12" creationId="{8A5C8BF2-C035-4BFF-8802-A39723834415}"/>
          </ac:cxnSpMkLst>
        </pc:cxnChg>
      </pc:sldChg>
      <pc:sldChg chg="addSp delSp modSp add mod setBg setClrOvrMap delDesignElem">
        <pc:chgData name="Atoany Nazareth Fierro Radilla" userId="a5d31210-b944-4ccb-813d-e5f7d50f7e60" providerId="ADAL" clId="{392D37B4-113A-4E14-98DF-E8505B866C5F}" dt="2026-01-16T22:18:24.136" v="2284" actId="26606"/>
        <pc:sldMkLst>
          <pc:docMk/>
          <pc:sldMk cId="632933117" sldId="365"/>
        </pc:sldMkLst>
        <pc:spChg chg="mod">
          <ac:chgData name="Atoany Nazareth Fierro Radilla" userId="a5d31210-b944-4ccb-813d-e5f7d50f7e60" providerId="ADAL" clId="{392D37B4-113A-4E14-98DF-E8505B866C5F}" dt="2026-01-16T22:18:24.136" v="2284" actId="26606"/>
          <ac:spMkLst>
            <pc:docMk/>
            <pc:sldMk cId="632933117" sldId="365"/>
            <ac:spMk id="2" creationId="{BEFE9800-8E16-5574-9AF2-CD33D70CA0C0}"/>
          </ac:spMkLst>
        </pc:spChg>
        <pc:spChg chg="add">
          <ac:chgData name="Atoany Nazareth Fierro Radilla" userId="a5d31210-b944-4ccb-813d-e5f7d50f7e60" providerId="ADAL" clId="{392D37B4-113A-4E14-98DF-E8505B866C5F}" dt="2026-01-16T22:18:24.136" v="2284" actId="26606"/>
          <ac:spMkLst>
            <pc:docMk/>
            <pc:sldMk cId="632933117" sldId="365"/>
            <ac:spMk id="13" creationId="{46B9231A-B34B-4A29-A6AC-532E1EE81575}"/>
          </ac:spMkLst>
        </pc:spChg>
        <pc:picChg chg="mod">
          <ac:chgData name="Atoany Nazareth Fierro Radilla" userId="a5d31210-b944-4ccb-813d-e5f7d50f7e60" providerId="ADAL" clId="{392D37B4-113A-4E14-98DF-E8505B866C5F}" dt="2026-01-16T22:18:24.136" v="2284" actId="26606"/>
          <ac:picMkLst>
            <pc:docMk/>
            <pc:sldMk cId="632933117" sldId="365"/>
            <ac:picMk id="4" creationId="{71F78631-C4BE-EE74-BED7-685389C3AA24}"/>
          </ac:picMkLst>
        </pc:picChg>
        <pc:cxnChg chg="add">
          <ac:chgData name="Atoany Nazareth Fierro Radilla" userId="a5d31210-b944-4ccb-813d-e5f7d50f7e60" providerId="ADAL" clId="{392D37B4-113A-4E14-98DF-E8505B866C5F}" dt="2026-01-16T22:18:24.136" v="2284" actId="26606"/>
          <ac:cxnSpMkLst>
            <pc:docMk/>
            <pc:sldMk cId="632933117" sldId="365"/>
            <ac:cxnSpMk id="15" creationId="{F0CE0765-E93C-4D37-9D5F-D464EFB10FA7}"/>
          </ac:cxnSpMkLst>
        </pc:cxnChg>
      </pc:sldChg>
      <pc:sldChg chg="addSp delSp modSp new mod setBg">
        <pc:chgData name="Atoany Nazareth Fierro Radilla" userId="a5d31210-b944-4ccb-813d-e5f7d50f7e60" providerId="ADAL" clId="{392D37B4-113A-4E14-98DF-E8505B866C5F}" dt="2026-01-14T21:58:44.289" v="1651" actId="26606"/>
        <pc:sldMkLst>
          <pc:docMk/>
          <pc:sldMk cId="3517623396" sldId="366"/>
        </pc:sldMkLst>
        <pc:spChg chg="mod">
          <ac:chgData name="Atoany Nazareth Fierro Radilla" userId="a5d31210-b944-4ccb-813d-e5f7d50f7e60" providerId="ADAL" clId="{392D37B4-113A-4E14-98DF-E8505B866C5F}" dt="2026-01-14T21:58:44.289" v="1651" actId="26606"/>
          <ac:spMkLst>
            <pc:docMk/>
            <pc:sldMk cId="3517623396" sldId="366"/>
            <ac:spMk id="2" creationId="{5AB7BCEA-D5F7-1BF7-8EEB-0EA78ED7B6A5}"/>
          </ac:spMkLst>
        </pc:spChg>
        <pc:spChg chg="mod">
          <ac:chgData name="Atoany Nazareth Fierro Radilla" userId="a5d31210-b944-4ccb-813d-e5f7d50f7e60" providerId="ADAL" clId="{392D37B4-113A-4E14-98DF-E8505B866C5F}" dt="2026-01-14T21:58:44.289" v="1651" actId="26606"/>
          <ac:spMkLst>
            <pc:docMk/>
            <pc:sldMk cId="3517623396" sldId="366"/>
            <ac:spMk id="4" creationId="{47CC590E-8417-501A-1E11-A8C527B264BB}"/>
          </ac:spMkLst>
        </pc:spChg>
        <pc:spChg chg="mod">
          <ac:chgData name="Atoany Nazareth Fierro Radilla" userId="a5d31210-b944-4ccb-813d-e5f7d50f7e60" providerId="ADAL" clId="{392D37B4-113A-4E14-98DF-E8505B866C5F}" dt="2026-01-14T21:58:44.289" v="1651" actId="26606"/>
          <ac:spMkLst>
            <pc:docMk/>
            <pc:sldMk cId="3517623396" sldId="366"/>
            <ac:spMk id="5" creationId="{9196934C-731D-CFE2-5716-3933F6D8616D}"/>
          </ac:spMkLst>
        </pc:spChg>
        <pc:spChg chg="add">
          <ac:chgData name="Atoany Nazareth Fierro Radilla" userId="a5d31210-b944-4ccb-813d-e5f7d50f7e60" providerId="ADAL" clId="{392D37B4-113A-4E14-98DF-E8505B866C5F}" dt="2026-01-14T21:58:44.289" v="1651" actId="26606"/>
          <ac:spMkLst>
            <pc:docMk/>
            <pc:sldMk cId="3517623396" sldId="366"/>
            <ac:spMk id="21" creationId="{DBDA151C-5770-45E4-AAFF-59E7F403866D}"/>
          </ac:spMkLst>
        </pc:spChg>
        <pc:graphicFrameChg chg="add mod ord modGraphic">
          <ac:chgData name="Atoany Nazareth Fierro Radilla" userId="a5d31210-b944-4ccb-813d-e5f7d50f7e60" providerId="ADAL" clId="{392D37B4-113A-4E14-98DF-E8505B866C5F}" dt="2026-01-14T21:58:44.289" v="1651" actId="26606"/>
          <ac:graphicFrameMkLst>
            <pc:docMk/>
            <pc:sldMk cId="3517623396" sldId="366"/>
            <ac:graphicFrameMk id="6" creationId="{8FF7EDF7-844B-A85D-EF49-0C9EC17722BB}"/>
          </ac:graphicFrameMkLst>
        </pc:graphicFrameChg>
        <pc:cxnChg chg="add">
          <ac:chgData name="Atoany Nazareth Fierro Radilla" userId="a5d31210-b944-4ccb-813d-e5f7d50f7e60" providerId="ADAL" clId="{392D37B4-113A-4E14-98DF-E8505B866C5F}" dt="2026-01-14T21:58:44.289" v="1651" actId="26606"/>
          <ac:cxnSpMkLst>
            <pc:docMk/>
            <pc:sldMk cId="3517623396" sldId="366"/>
            <ac:cxnSpMk id="22" creationId="{E62D3963-2153-4637-96E6-E31BD2CE5D0D}"/>
          </ac:cxnSpMkLst>
        </pc:cxnChg>
      </pc:sldChg>
      <pc:sldChg chg="modSp new mod">
        <pc:chgData name="Atoany Nazareth Fierro Radilla" userId="a5d31210-b944-4ccb-813d-e5f7d50f7e60" providerId="ADAL" clId="{392D37B4-113A-4E14-98DF-E8505B866C5F}" dt="2026-01-16T21:42:00.768" v="1667"/>
        <pc:sldMkLst>
          <pc:docMk/>
          <pc:sldMk cId="1170824318" sldId="367"/>
        </pc:sldMkLst>
        <pc:spChg chg="mod">
          <ac:chgData name="Atoany Nazareth Fierro Radilla" userId="a5d31210-b944-4ccb-813d-e5f7d50f7e60" providerId="ADAL" clId="{392D37B4-113A-4E14-98DF-E8505B866C5F}" dt="2026-01-16T21:41:43.442" v="1666" actId="20577"/>
          <ac:spMkLst>
            <pc:docMk/>
            <pc:sldMk cId="1170824318" sldId="367"/>
            <ac:spMk id="2" creationId="{2669AB43-70D2-A511-5584-63EA411DA839}"/>
          </ac:spMkLst>
        </pc:spChg>
        <pc:spChg chg="mod">
          <ac:chgData name="Atoany Nazareth Fierro Radilla" userId="a5d31210-b944-4ccb-813d-e5f7d50f7e60" providerId="ADAL" clId="{392D37B4-113A-4E14-98DF-E8505B866C5F}" dt="2026-01-16T21:42:00.768" v="1667"/>
          <ac:spMkLst>
            <pc:docMk/>
            <pc:sldMk cId="1170824318" sldId="367"/>
            <ac:spMk id="3" creationId="{9880484E-EF1E-93FD-66B6-E70008121DC8}"/>
          </ac:spMkLst>
        </pc:spChg>
      </pc:sldChg>
      <pc:sldChg chg="addSp modSp new mod setBg">
        <pc:chgData name="Atoany Nazareth Fierro Radilla" userId="a5d31210-b944-4ccb-813d-e5f7d50f7e60" providerId="ADAL" clId="{392D37B4-113A-4E14-98DF-E8505B866C5F}" dt="2026-01-16T21:43:13.206" v="1685" actId="26606"/>
        <pc:sldMkLst>
          <pc:docMk/>
          <pc:sldMk cId="2614146802" sldId="368"/>
        </pc:sldMkLst>
        <pc:spChg chg="mod">
          <ac:chgData name="Atoany Nazareth Fierro Radilla" userId="a5d31210-b944-4ccb-813d-e5f7d50f7e60" providerId="ADAL" clId="{392D37B4-113A-4E14-98DF-E8505B866C5F}" dt="2026-01-16T21:43:13.206" v="1685" actId="26606"/>
          <ac:spMkLst>
            <pc:docMk/>
            <pc:sldMk cId="2614146802" sldId="368"/>
            <ac:spMk id="2" creationId="{DDD3B5E1-D95F-C05E-05A3-0AB72DE958CA}"/>
          </ac:spMkLst>
        </pc:spChg>
        <pc:spChg chg="mod">
          <ac:chgData name="Atoany Nazareth Fierro Radilla" userId="a5d31210-b944-4ccb-813d-e5f7d50f7e60" providerId="ADAL" clId="{392D37B4-113A-4E14-98DF-E8505B866C5F}" dt="2026-01-16T21:43:13.206" v="1685" actId="26606"/>
          <ac:spMkLst>
            <pc:docMk/>
            <pc:sldMk cId="2614146802" sldId="368"/>
            <ac:spMk id="3" creationId="{AB45EB1A-F13B-21D9-020D-50C9F37F7CB2}"/>
          </ac:spMkLst>
        </pc:spChg>
        <pc:spChg chg="mod">
          <ac:chgData name="Atoany Nazareth Fierro Radilla" userId="a5d31210-b944-4ccb-813d-e5f7d50f7e60" providerId="ADAL" clId="{392D37B4-113A-4E14-98DF-E8505B866C5F}" dt="2026-01-16T21:43:13.206" v="1685" actId="26606"/>
          <ac:spMkLst>
            <pc:docMk/>
            <pc:sldMk cId="2614146802" sldId="368"/>
            <ac:spMk id="4" creationId="{03D5E052-A1ED-DA73-D7CB-D93BD6CB5046}"/>
          </ac:spMkLst>
        </pc:spChg>
        <pc:spChg chg="mod">
          <ac:chgData name="Atoany Nazareth Fierro Radilla" userId="a5d31210-b944-4ccb-813d-e5f7d50f7e60" providerId="ADAL" clId="{392D37B4-113A-4E14-98DF-E8505B866C5F}" dt="2026-01-16T21:43:13.206" v="1685" actId="26606"/>
          <ac:spMkLst>
            <pc:docMk/>
            <pc:sldMk cId="2614146802" sldId="368"/>
            <ac:spMk id="5" creationId="{EDF3D2FD-1B59-A2BC-3913-5E7C220CEF11}"/>
          </ac:spMkLst>
        </pc:spChg>
        <pc:spChg chg="add">
          <ac:chgData name="Atoany Nazareth Fierro Radilla" userId="a5d31210-b944-4ccb-813d-e5f7d50f7e60" providerId="ADAL" clId="{392D37B4-113A-4E14-98DF-E8505B866C5F}" dt="2026-01-16T21:43:13.206" v="1685" actId="26606"/>
          <ac:spMkLst>
            <pc:docMk/>
            <pc:sldMk cId="2614146802" sldId="368"/>
            <ac:spMk id="12" creationId="{DBDA151C-5770-45E4-AAFF-59E7F403866D}"/>
          </ac:spMkLst>
        </pc:spChg>
        <pc:picChg chg="add mod ord">
          <ac:chgData name="Atoany Nazareth Fierro Radilla" userId="a5d31210-b944-4ccb-813d-e5f7d50f7e60" providerId="ADAL" clId="{392D37B4-113A-4E14-98DF-E8505B866C5F}" dt="2026-01-16T21:43:13.206" v="1685" actId="26606"/>
          <ac:picMkLst>
            <pc:docMk/>
            <pc:sldMk cId="2614146802" sldId="368"/>
            <ac:picMk id="7" creationId="{19A968FD-76A0-B174-391A-DF89CB123AA3}"/>
          </ac:picMkLst>
        </pc:picChg>
        <pc:cxnChg chg="add">
          <ac:chgData name="Atoany Nazareth Fierro Radilla" userId="a5d31210-b944-4ccb-813d-e5f7d50f7e60" providerId="ADAL" clId="{392D37B4-113A-4E14-98DF-E8505B866C5F}" dt="2026-01-16T21:43:13.206" v="1685" actId="26606"/>
          <ac:cxnSpMkLst>
            <pc:docMk/>
            <pc:sldMk cId="2614146802" sldId="368"/>
            <ac:cxnSpMk id="14" creationId="{2EA0F4A6-3CC9-C9E2-BA02-58FA29F7DD8E}"/>
          </ac:cxnSpMkLst>
        </pc:cxnChg>
      </pc:sldChg>
      <pc:sldChg chg="addSp modSp new mod">
        <pc:chgData name="Atoany Nazareth Fierro Radilla" userId="a5d31210-b944-4ccb-813d-e5f7d50f7e60" providerId="ADAL" clId="{392D37B4-113A-4E14-98DF-E8505B866C5F}" dt="2026-01-16T21:45:10.768" v="1710"/>
        <pc:sldMkLst>
          <pc:docMk/>
          <pc:sldMk cId="3619356624" sldId="369"/>
        </pc:sldMkLst>
        <pc:spChg chg="mod">
          <ac:chgData name="Atoany Nazareth Fierro Radilla" userId="a5d31210-b944-4ccb-813d-e5f7d50f7e60" providerId="ADAL" clId="{392D37B4-113A-4E14-98DF-E8505B866C5F}" dt="2026-01-16T21:43:29.601" v="1692" actId="20577"/>
          <ac:spMkLst>
            <pc:docMk/>
            <pc:sldMk cId="3619356624" sldId="369"/>
            <ac:spMk id="2" creationId="{1E5B333E-707A-CD07-A132-AA20D297F66E}"/>
          </ac:spMkLst>
        </pc:spChg>
        <pc:spChg chg="mod">
          <ac:chgData name="Atoany Nazareth Fierro Radilla" userId="a5d31210-b944-4ccb-813d-e5f7d50f7e60" providerId="ADAL" clId="{392D37B4-113A-4E14-98DF-E8505B866C5F}" dt="2026-01-16T21:45:10.768" v="1710"/>
          <ac:spMkLst>
            <pc:docMk/>
            <pc:sldMk cId="3619356624" sldId="369"/>
            <ac:spMk id="3" creationId="{4A9CC8E4-DBCC-8B0E-43B5-2C9A72908E04}"/>
          </ac:spMkLst>
        </pc:spChg>
        <pc:picChg chg="add mod">
          <ac:chgData name="Atoany Nazareth Fierro Radilla" userId="a5d31210-b944-4ccb-813d-e5f7d50f7e60" providerId="ADAL" clId="{392D37B4-113A-4E14-98DF-E8505B866C5F}" dt="2026-01-16T21:44:49.572" v="1706" actId="1076"/>
          <ac:picMkLst>
            <pc:docMk/>
            <pc:sldMk cId="3619356624" sldId="369"/>
            <ac:picMk id="6" creationId="{E633FB89-7EAE-1F3B-4999-9A0609C2DDBC}"/>
          </ac:picMkLst>
        </pc:picChg>
        <pc:picChg chg="add mod">
          <ac:chgData name="Atoany Nazareth Fierro Radilla" userId="a5d31210-b944-4ccb-813d-e5f7d50f7e60" providerId="ADAL" clId="{392D37B4-113A-4E14-98DF-E8505B866C5F}" dt="2026-01-16T21:44:45.190" v="1704" actId="1076"/>
          <ac:picMkLst>
            <pc:docMk/>
            <pc:sldMk cId="3619356624" sldId="369"/>
            <ac:picMk id="8" creationId="{9BDF1A1B-0692-1E82-F4EA-63EB61567F98}"/>
          </ac:picMkLst>
        </pc:picChg>
      </pc:sldChg>
      <pc:sldChg chg="addSp modSp new mod">
        <pc:chgData name="Atoany Nazareth Fierro Radilla" userId="a5d31210-b944-4ccb-813d-e5f7d50f7e60" providerId="ADAL" clId="{392D37B4-113A-4E14-98DF-E8505B866C5F}" dt="2026-01-16T22:08:28.259" v="1769" actId="14100"/>
        <pc:sldMkLst>
          <pc:docMk/>
          <pc:sldMk cId="2489850090" sldId="370"/>
        </pc:sldMkLst>
        <pc:spChg chg="mod">
          <ac:chgData name="Atoany Nazareth Fierro Radilla" userId="a5d31210-b944-4ccb-813d-e5f7d50f7e60" providerId="ADAL" clId="{392D37B4-113A-4E14-98DF-E8505B866C5F}" dt="2026-01-16T21:46:16.311" v="1731" actId="20577"/>
          <ac:spMkLst>
            <pc:docMk/>
            <pc:sldMk cId="2489850090" sldId="370"/>
            <ac:spMk id="2" creationId="{12BCA406-6E76-AC36-0BA2-786CE70AD363}"/>
          </ac:spMkLst>
        </pc:spChg>
        <pc:spChg chg="mod">
          <ac:chgData name="Atoany Nazareth Fierro Radilla" userId="a5d31210-b944-4ccb-813d-e5f7d50f7e60" providerId="ADAL" clId="{392D37B4-113A-4E14-98DF-E8505B866C5F}" dt="2026-01-16T21:51:15.567" v="1757" actId="20577"/>
          <ac:spMkLst>
            <pc:docMk/>
            <pc:sldMk cId="2489850090" sldId="370"/>
            <ac:spMk id="3" creationId="{C7A4A0F7-50E1-BA27-D429-6AD2E36D23E3}"/>
          </ac:spMkLst>
        </pc:spChg>
        <pc:picChg chg="add mod">
          <ac:chgData name="Atoany Nazareth Fierro Radilla" userId="a5d31210-b944-4ccb-813d-e5f7d50f7e60" providerId="ADAL" clId="{392D37B4-113A-4E14-98DF-E8505B866C5F}" dt="2026-01-16T22:08:19.344" v="1763" actId="1076"/>
          <ac:picMkLst>
            <pc:docMk/>
            <pc:sldMk cId="2489850090" sldId="370"/>
            <ac:picMk id="7" creationId="{99E47E92-3318-924D-95B3-6478D177057E}"/>
          </ac:picMkLst>
        </pc:picChg>
        <pc:picChg chg="add mod">
          <ac:chgData name="Atoany Nazareth Fierro Radilla" userId="a5d31210-b944-4ccb-813d-e5f7d50f7e60" providerId="ADAL" clId="{392D37B4-113A-4E14-98DF-E8505B866C5F}" dt="2026-01-16T22:08:28.259" v="1769" actId="14100"/>
          <ac:picMkLst>
            <pc:docMk/>
            <pc:sldMk cId="2489850090" sldId="370"/>
            <ac:picMk id="9" creationId="{18070A39-7B9E-AB80-FDFB-78AB1B725EC8}"/>
          </ac:picMkLst>
        </pc:picChg>
      </pc:sldChg>
      <pc:sldChg chg="addSp modSp new mod">
        <pc:chgData name="Atoany Nazareth Fierro Radilla" userId="a5d31210-b944-4ccb-813d-e5f7d50f7e60" providerId="ADAL" clId="{392D37B4-113A-4E14-98DF-E8505B866C5F}" dt="2026-01-16T22:09:33.272" v="1807" actId="1076"/>
        <pc:sldMkLst>
          <pc:docMk/>
          <pc:sldMk cId="2879992810" sldId="371"/>
        </pc:sldMkLst>
        <pc:spChg chg="mod">
          <ac:chgData name="Atoany Nazareth Fierro Radilla" userId="a5d31210-b944-4ccb-813d-e5f7d50f7e60" providerId="ADAL" clId="{392D37B4-113A-4E14-98DF-E8505B866C5F}" dt="2026-01-16T22:08:41.215" v="1782" actId="20577"/>
          <ac:spMkLst>
            <pc:docMk/>
            <pc:sldMk cId="2879992810" sldId="371"/>
            <ac:spMk id="2" creationId="{AEF427A2-5AB6-D2F3-DAC1-1A9CFE564FFB}"/>
          </ac:spMkLst>
        </pc:spChg>
        <pc:spChg chg="mod">
          <ac:chgData name="Atoany Nazareth Fierro Radilla" userId="a5d31210-b944-4ccb-813d-e5f7d50f7e60" providerId="ADAL" clId="{392D37B4-113A-4E14-98DF-E8505B866C5F}" dt="2026-01-16T22:09:03.600" v="1805"/>
          <ac:spMkLst>
            <pc:docMk/>
            <pc:sldMk cId="2879992810" sldId="371"/>
            <ac:spMk id="3" creationId="{3134BDBE-20D3-68FE-B7D6-2B8220DD33CB}"/>
          </ac:spMkLst>
        </pc:spChg>
        <pc:picChg chg="add mod">
          <ac:chgData name="Atoany Nazareth Fierro Radilla" userId="a5d31210-b944-4ccb-813d-e5f7d50f7e60" providerId="ADAL" clId="{392D37B4-113A-4E14-98DF-E8505B866C5F}" dt="2026-01-16T22:09:33.272" v="1807" actId="1076"/>
          <ac:picMkLst>
            <pc:docMk/>
            <pc:sldMk cId="2879992810" sldId="371"/>
            <ac:picMk id="6" creationId="{A5D1C480-496C-7289-A795-5FAF625C5400}"/>
          </ac:picMkLst>
        </pc:picChg>
      </pc:sldChg>
      <pc:sldChg chg="addSp delSp modSp new mod setBg">
        <pc:chgData name="Atoany Nazareth Fierro Radilla" userId="a5d31210-b944-4ccb-813d-e5f7d50f7e60" providerId="ADAL" clId="{392D37B4-113A-4E14-98DF-E8505B866C5F}" dt="2026-01-16T22:10:15.479" v="1836" actId="26606"/>
        <pc:sldMkLst>
          <pc:docMk/>
          <pc:sldMk cId="3656684665" sldId="372"/>
        </pc:sldMkLst>
        <pc:spChg chg="mod">
          <ac:chgData name="Atoany Nazareth Fierro Radilla" userId="a5d31210-b944-4ccb-813d-e5f7d50f7e60" providerId="ADAL" clId="{392D37B4-113A-4E14-98DF-E8505B866C5F}" dt="2026-01-16T22:10:15.479" v="1836" actId="26606"/>
          <ac:spMkLst>
            <pc:docMk/>
            <pc:sldMk cId="3656684665" sldId="372"/>
            <ac:spMk id="2" creationId="{01549C43-1995-870D-3F1A-604713D84D73}"/>
          </ac:spMkLst>
        </pc:spChg>
        <pc:spChg chg="mod">
          <ac:chgData name="Atoany Nazareth Fierro Radilla" userId="a5d31210-b944-4ccb-813d-e5f7d50f7e60" providerId="ADAL" clId="{392D37B4-113A-4E14-98DF-E8505B866C5F}" dt="2026-01-16T22:10:15.479" v="1836" actId="26606"/>
          <ac:spMkLst>
            <pc:docMk/>
            <pc:sldMk cId="3656684665" sldId="372"/>
            <ac:spMk id="4" creationId="{F11E88D9-8E29-73E3-B790-DD9D2F7244E2}"/>
          </ac:spMkLst>
        </pc:spChg>
        <pc:spChg chg="mod">
          <ac:chgData name="Atoany Nazareth Fierro Radilla" userId="a5d31210-b944-4ccb-813d-e5f7d50f7e60" providerId="ADAL" clId="{392D37B4-113A-4E14-98DF-E8505B866C5F}" dt="2026-01-16T22:10:15.479" v="1836" actId="26606"/>
          <ac:spMkLst>
            <pc:docMk/>
            <pc:sldMk cId="3656684665" sldId="372"/>
            <ac:spMk id="5" creationId="{03164C78-52FA-163F-80F0-C8DFEE9E495F}"/>
          </ac:spMkLst>
        </pc:spChg>
        <pc:spChg chg="add">
          <ac:chgData name="Atoany Nazareth Fierro Radilla" userId="a5d31210-b944-4ccb-813d-e5f7d50f7e60" providerId="ADAL" clId="{392D37B4-113A-4E14-98DF-E8505B866C5F}" dt="2026-01-16T22:10:15.479" v="1836" actId="26606"/>
          <ac:spMkLst>
            <pc:docMk/>
            <pc:sldMk cId="3656684665" sldId="372"/>
            <ac:spMk id="14" creationId="{19F9BF86-FE94-4517-B97D-026C7515E589}"/>
          </ac:spMkLst>
        </pc:spChg>
        <pc:picChg chg="add mod ord">
          <ac:chgData name="Atoany Nazareth Fierro Radilla" userId="a5d31210-b944-4ccb-813d-e5f7d50f7e60" providerId="ADAL" clId="{392D37B4-113A-4E14-98DF-E8505B866C5F}" dt="2026-01-16T22:10:15.479" v="1836" actId="26606"/>
          <ac:picMkLst>
            <pc:docMk/>
            <pc:sldMk cId="3656684665" sldId="372"/>
            <ac:picMk id="7" creationId="{058F4902-BAFC-9009-7B9F-AF9595A4937F}"/>
          </ac:picMkLst>
        </pc:picChg>
        <pc:cxnChg chg="add">
          <ac:chgData name="Atoany Nazareth Fierro Radilla" userId="a5d31210-b944-4ccb-813d-e5f7d50f7e60" providerId="ADAL" clId="{392D37B4-113A-4E14-98DF-E8505B866C5F}" dt="2026-01-16T22:10:15.479" v="1836" actId="26606"/>
          <ac:cxnSpMkLst>
            <pc:docMk/>
            <pc:sldMk cId="3656684665" sldId="372"/>
            <ac:cxnSpMk id="12" creationId="{118E06E4-607B-144B-382B-AD3D06B1EE8C}"/>
          </ac:cxnSpMkLst>
        </pc:cxnChg>
        <pc:cxnChg chg="add">
          <ac:chgData name="Atoany Nazareth Fierro Radilla" userId="a5d31210-b944-4ccb-813d-e5f7d50f7e60" providerId="ADAL" clId="{392D37B4-113A-4E14-98DF-E8505B866C5F}" dt="2026-01-16T22:10:15.479" v="1836" actId="26606"/>
          <ac:cxnSpMkLst>
            <pc:docMk/>
            <pc:sldMk cId="3656684665" sldId="372"/>
            <ac:cxnSpMk id="16" creationId="{426B4E86-32C4-273A-1ADF-6B44243549D7}"/>
          </ac:cxnSpMkLst>
        </pc:cxnChg>
      </pc:sldChg>
      <pc:sldChg chg="addSp modSp new mod">
        <pc:chgData name="Atoany Nazareth Fierro Radilla" userId="a5d31210-b944-4ccb-813d-e5f7d50f7e60" providerId="ADAL" clId="{392D37B4-113A-4E14-98DF-E8505B866C5F}" dt="2026-01-16T22:11:21.085" v="1857" actId="1076"/>
        <pc:sldMkLst>
          <pc:docMk/>
          <pc:sldMk cId="263709359" sldId="373"/>
        </pc:sldMkLst>
        <pc:spChg chg="mod">
          <ac:chgData name="Atoany Nazareth Fierro Radilla" userId="a5d31210-b944-4ccb-813d-e5f7d50f7e60" providerId="ADAL" clId="{392D37B4-113A-4E14-98DF-E8505B866C5F}" dt="2026-01-16T22:10:26.007" v="1849" actId="20577"/>
          <ac:spMkLst>
            <pc:docMk/>
            <pc:sldMk cId="263709359" sldId="373"/>
            <ac:spMk id="2" creationId="{EC944A50-712B-06CC-FA91-6D9AF9492281}"/>
          </ac:spMkLst>
        </pc:spChg>
        <pc:spChg chg="mod">
          <ac:chgData name="Atoany Nazareth Fierro Radilla" userId="a5d31210-b944-4ccb-813d-e5f7d50f7e60" providerId="ADAL" clId="{392D37B4-113A-4E14-98DF-E8505B866C5F}" dt="2026-01-16T22:10:54.046" v="1850"/>
          <ac:spMkLst>
            <pc:docMk/>
            <pc:sldMk cId="263709359" sldId="373"/>
            <ac:spMk id="3" creationId="{1C8CA671-E389-27F5-D455-7D32E0A7C53C}"/>
          </ac:spMkLst>
        </pc:spChg>
        <pc:picChg chg="add mod">
          <ac:chgData name="Atoany Nazareth Fierro Radilla" userId="a5d31210-b944-4ccb-813d-e5f7d50f7e60" providerId="ADAL" clId="{392D37B4-113A-4E14-98DF-E8505B866C5F}" dt="2026-01-16T22:11:21.085" v="1857" actId="1076"/>
          <ac:picMkLst>
            <pc:docMk/>
            <pc:sldMk cId="263709359" sldId="373"/>
            <ac:picMk id="7" creationId="{77DC8A87-6BEA-AD76-7B0A-A06F46782DCC}"/>
          </ac:picMkLst>
        </pc:picChg>
      </pc:sldChg>
      <pc:sldChg chg="addSp delSp modSp new mod">
        <pc:chgData name="Atoany Nazareth Fierro Radilla" userId="a5d31210-b944-4ccb-813d-e5f7d50f7e60" providerId="ADAL" clId="{392D37B4-113A-4E14-98DF-E8505B866C5F}" dt="2026-01-16T22:14:27.540" v="2132" actId="14100"/>
        <pc:sldMkLst>
          <pc:docMk/>
          <pc:sldMk cId="3453508934" sldId="374"/>
        </pc:sldMkLst>
        <pc:spChg chg="mod">
          <ac:chgData name="Atoany Nazareth Fierro Radilla" userId="a5d31210-b944-4ccb-813d-e5f7d50f7e60" providerId="ADAL" clId="{392D37B4-113A-4E14-98DF-E8505B866C5F}" dt="2026-01-16T22:11:43.413" v="1888" actId="20577"/>
          <ac:spMkLst>
            <pc:docMk/>
            <pc:sldMk cId="3453508934" sldId="374"/>
            <ac:spMk id="2" creationId="{605D8D61-35FC-B1F9-C1C2-A0DB34CAB7F7}"/>
          </ac:spMkLst>
        </pc:spChg>
        <pc:spChg chg="mod">
          <ac:chgData name="Atoany Nazareth Fierro Radilla" userId="a5d31210-b944-4ccb-813d-e5f7d50f7e60" providerId="ADAL" clId="{392D37B4-113A-4E14-98DF-E8505B866C5F}" dt="2026-01-16T22:13:54.063" v="2120" actId="20577"/>
          <ac:spMkLst>
            <pc:docMk/>
            <pc:sldMk cId="3453508934" sldId="374"/>
            <ac:spMk id="3" creationId="{625A8C6E-9982-558D-50B9-838BB894C8B0}"/>
          </ac:spMkLst>
        </pc:spChg>
        <pc:spChg chg="add mod">
          <ac:chgData name="Atoany Nazareth Fierro Radilla" userId="a5d31210-b944-4ccb-813d-e5f7d50f7e60" providerId="ADAL" clId="{392D37B4-113A-4E14-98DF-E8505B866C5F}" dt="2026-01-16T22:14:27.540" v="2132" actId="14100"/>
          <ac:spMkLst>
            <pc:docMk/>
            <pc:sldMk cId="3453508934" sldId="374"/>
            <ac:spMk id="9" creationId="{1A62B5E8-72FC-5D93-98A5-6C47D1160F2C}"/>
          </ac:spMkLst>
        </pc:spChg>
      </pc:sldChg>
      <pc:sldChg chg="addSp delSp modSp new mod setBg">
        <pc:chgData name="Atoany Nazareth Fierro Radilla" userId="a5d31210-b944-4ccb-813d-e5f7d50f7e60" providerId="ADAL" clId="{392D37B4-113A-4E14-98DF-E8505B866C5F}" dt="2026-01-16T22:12:15.587" v="1934" actId="26606"/>
        <pc:sldMkLst>
          <pc:docMk/>
          <pc:sldMk cId="568413851" sldId="375"/>
        </pc:sldMkLst>
        <pc:spChg chg="mod">
          <ac:chgData name="Atoany Nazareth Fierro Radilla" userId="a5d31210-b944-4ccb-813d-e5f7d50f7e60" providerId="ADAL" clId="{392D37B4-113A-4E14-98DF-E8505B866C5F}" dt="2026-01-16T22:12:15.587" v="1934" actId="26606"/>
          <ac:spMkLst>
            <pc:docMk/>
            <pc:sldMk cId="568413851" sldId="375"/>
            <ac:spMk id="2" creationId="{4A4F4D02-E681-A995-69EF-AC3E93CF2E4B}"/>
          </ac:spMkLst>
        </pc:spChg>
        <pc:spChg chg="mod">
          <ac:chgData name="Atoany Nazareth Fierro Radilla" userId="a5d31210-b944-4ccb-813d-e5f7d50f7e60" providerId="ADAL" clId="{392D37B4-113A-4E14-98DF-E8505B866C5F}" dt="2026-01-16T22:12:15.587" v="1934" actId="26606"/>
          <ac:spMkLst>
            <pc:docMk/>
            <pc:sldMk cId="568413851" sldId="375"/>
            <ac:spMk id="4" creationId="{B6AB32FD-DFFB-02F4-4530-C5F6A8E98DD8}"/>
          </ac:spMkLst>
        </pc:spChg>
        <pc:spChg chg="mod">
          <ac:chgData name="Atoany Nazareth Fierro Radilla" userId="a5d31210-b944-4ccb-813d-e5f7d50f7e60" providerId="ADAL" clId="{392D37B4-113A-4E14-98DF-E8505B866C5F}" dt="2026-01-16T22:12:15.587" v="1934" actId="26606"/>
          <ac:spMkLst>
            <pc:docMk/>
            <pc:sldMk cId="568413851" sldId="375"/>
            <ac:spMk id="5" creationId="{0C2F9463-1B8A-49E3-934D-AD4623388D80}"/>
          </ac:spMkLst>
        </pc:spChg>
        <pc:spChg chg="add">
          <ac:chgData name="Atoany Nazareth Fierro Radilla" userId="a5d31210-b944-4ccb-813d-e5f7d50f7e60" providerId="ADAL" clId="{392D37B4-113A-4E14-98DF-E8505B866C5F}" dt="2026-01-16T22:12:15.587" v="1934" actId="26606"/>
          <ac:spMkLst>
            <pc:docMk/>
            <pc:sldMk cId="568413851" sldId="375"/>
            <ac:spMk id="14" creationId="{19F9BF86-FE94-4517-B97D-026C7515E589}"/>
          </ac:spMkLst>
        </pc:spChg>
        <pc:picChg chg="add mod ord">
          <ac:chgData name="Atoany Nazareth Fierro Radilla" userId="a5d31210-b944-4ccb-813d-e5f7d50f7e60" providerId="ADAL" clId="{392D37B4-113A-4E14-98DF-E8505B866C5F}" dt="2026-01-16T22:12:15.587" v="1934" actId="26606"/>
          <ac:picMkLst>
            <pc:docMk/>
            <pc:sldMk cId="568413851" sldId="375"/>
            <ac:picMk id="7" creationId="{7F87D3FD-D22B-A080-8007-83EC85E3763B}"/>
          </ac:picMkLst>
        </pc:picChg>
        <pc:cxnChg chg="add">
          <ac:chgData name="Atoany Nazareth Fierro Radilla" userId="a5d31210-b944-4ccb-813d-e5f7d50f7e60" providerId="ADAL" clId="{392D37B4-113A-4E14-98DF-E8505B866C5F}" dt="2026-01-16T22:12:15.587" v="1934" actId="26606"/>
          <ac:cxnSpMkLst>
            <pc:docMk/>
            <pc:sldMk cId="568413851" sldId="375"/>
            <ac:cxnSpMk id="12" creationId="{118E06E4-607B-144B-382B-AD3D06B1EE8C}"/>
          </ac:cxnSpMkLst>
        </pc:cxnChg>
        <pc:cxnChg chg="add">
          <ac:chgData name="Atoany Nazareth Fierro Radilla" userId="a5d31210-b944-4ccb-813d-e5f7d50f7e60" providerId="ADAL" clId="{392D37B4-113A-4E14-98DF-E8505B866C5F}" dt="2026-01-16T22:12:15.587" v="1934" actId="26606"/>
          <ac:cxnSpMkLst>
            <pc:docMk/>
            <pc:sldMk cId="568413851" sldId="375"/>
            <ac:cxnSpMk id="16" creationId="{426B4E86-32C4-273A-1ADF-6B44243549D7}"/>
          </ac:cxnSpMkLst>
        </pc:cxnChg>
      </pc:sldChg>
      <pc:sldChg chg="addSp delSp modSp new mod setBg">
        <pc:chgData name="Atoany Nazareth Fierro Radilla" userId="a5d31210-b944-4ccb-813d-e5f7d50f7e60" providerId="ADAL" clId="{392D37B4-113A-4E14-98DF-E8505B866C5F}" dt="2026-01-22T22:56:04.288" v="4947" actId="1076"/>
        <pc:sldMkLst>
          <pc:docMk/>
          <pc:sldMk cId="506791506" sldId="376"/>
        </pc:sldMkLst>
        <pc:spChg chg="mod">
          <ac:chgData name="Atoany Nazareth Fierro Radilla" userId="a5d31210-b944-4ccb-813d-e5f7d50f7e60" providerId="ADAL" clId="{392D37B4-113A-4E14-98DF-E8505B866C5F}" dt="2026-01-22T18:18:30.487" v="3252" actId="14100"/>
          <ac:spMkLst>
            <pc:docMk/>
            <pc:sldMk cId="506791506" sldId="376"/>
            <ac:spMk id="2" creationId="{D02875CD-7429-A034-D638-F8315F40ED07}"/>
          </ac:spMkLst>
        </pc:spChg>
        <pc:spChg chg="mod">
          <ac:chgData name="Atoany Nazareth Fierro Radilla" userId="a5d31210-b944-4ccb-813d-e5f7d50f7e60" providerId="ADAL" clId="{392D37B4-113A-4E14-98DF-E8505B866C5F}" dt="2026-01-22T18:16:15.944" v="3232" actId="26606"/>
          <ac:spMkLst>
            <pc:docMk/>
            <pc:sldMk cId="506791506" sldId="376"/>
            <ac:spMk id="3" creationId="{321787A4-3D2B-AF02-5562-1A4D795EDC12}"/>
          </ac:spMkLst>
        </pc:spChg>
        <pc:spChg chg="mod">
          <ac:chgData name="Atoany Nazareth Fierro Radilla" userId="a5d31210-b944-4ccb-813d-e5f7d50f7e60" providerId="ADAL" clId="{392D37B4-113A-4E14-98DF-E8505B866C5F}" dt="2026-01-22T18:16:15.944" v="3232" actId="26606"/>
          <ac:spMkLst>
            <pc:docMk/>
            <pc:sldMk cId="506791506" sldId="376"/>
            <ac:spMk id="4" creationId="{1ABDC4DA-31A2-6C18-5C90-9E57E363623F}"/>
          </ac:spMkLst>
        </pc:spChg>
        <pc:spChg chg="mod">
          <ac:chgData name="Atoany Nazareth Fierro Radilla" userId="a5d31210-b944-4ccb-813d-e5f7d50f7e60" providerId="ADAL" clId="{392D37B4-113A-4E14-98DF-E8505B866C5F}" dt="2026-01-22T18:16:15.944" v="3232" actId="26606"/>
          <ac:spMkLst>
            <pc:docMk/>
            <pc:sldMk cId="506791506" sldId="376"/>
            <ac:spMk id="5" creationId="{B2B4050C-97E6-892B-B73A-679FBB350A4D}"/>
          </ac:spMkLst>
        </pc:spChg>
        <pc:spChg chg="add">
          <ac:chgData name="Atoany Nazareth Fierro Radilla" userId="a5d31210-b944-4ccb-813d-e5f7d50f7e60" providerId="ADAL" clId="{392D37B4-113A-4E14-98DF-E8505B866C5F}" dt="2026-01-22T18:16:15.944" v="3232" actId="26606"/>
          <ac:spMkLst>
            <pc:docMk/>
            <pc:sldMk cId="506791506" sldId="376"/>
            <ac:spMk id="1040" creationId="{19F9BF86-FE94-4517-B97D-026C7515E589}"/>
          </ac:spMkLst>
        </pc:spChg>
        <pc:picChg chg="add mod ord">
          <ac:chgData name="Atoany Nazareth Fierro Radilla" userId="a5d31210-b944-4ccb-813d-e5f7d50f7e60" providerId="ADAL" clId="{392D37B4-113A-4E14-98DF-E8505B866C5F}" dt="2026-01-22T22:56:04.288" v="4947" actId="1076"/>
          <ac:picMkLst>
            <pc:docMk/>
            <pc:sldMk cId="506791506" sldId="376"/>
            <ac:picMk id="1026" creationId="{D649AC38-0965-7218-2EF5-62D8ED159BAE}"/>
          </ac:picMkLst>
        </pc:picChg>
        <pc:cxnChg chg="add">
          <ac:chgData name="Atoany Nazareth Fierro Radilla" userId="a5d31210-b944-4ccb-813d-e5f7d50f7e60" providerId="ADAL" clId="{392D37B4-113A-4E14-98DF-E8505B866C5F}" dt="2026-01-22T18:16:15.944" v="3232" actId="26606"/>
          <ac:cxnSpMkLst>
            <pc:docMk/>
            <pc:sldMk cId="506791506" sldId="376"/>
            <ac:cxnSpMk id="1038" creationId="{118E06E4-607B-144B-382B-AD3D06B1EE8C}"/>
          </ac:cxnSpMkLst>
        </pc:cxnChg>
        <pc:cxnChg chg="add">
          <ac:chgData name="Atoany Nazareth Fierro Radilla" userId="a5d31210-b944-4ccb-813d-e5f7d50f7e60" providerId="ADAL" clId="{392D37B4-113A-4E14-98DF-E8505B866C5F}" dt="2026-01-22T18:16:15.944" v="3232" actId="26606"/>
          <ac:cxnSpMkLst>
            <pc:docMk/>
            <pc:sldMk cId="506791506" sldId="376"/>
            <ac:cxnSpMk id="1042" creationId="{426B4E86-32C4-273A-1ADF-6B44243549D7}"/>
          </ac:cxnSpMkLst>
        </pc:cxnChg>
      </pc:sldChg>
      <pc:sldChg chg="addSp delSp modSp add mod setBg setClrOvrMap delDesignElem">
        <pc:chgData name="Atoany Nazareth Fierro Radilla" userId="a5d31210-b944-4ccb-813d-e5f7d50f7e60" providerId="ADAL" clId="{392D37B4-113A-4E14-98DF-E8505B866C5F}" dt="2026-01-16T22:16:49.296" v="2233" actId="26606"/>
        <pc:sldMkLst>
          <pc:docMk/>
          <pc:sldMk cId="731241037" sldId="377"/>
        </pc:sldMkLst>
        <pc:spChg chg="mod">
          <ac:chgData name="Atoany Nazareth Fierro Radilla" userId="a5d31210-b944-4ccb-813d-e5f7d50f7e60" providerId="ADAL" clId="{392D37B4-113A-4E14-98DF-E8505B866C5F}" dt="2026-01-16T22:16:49.296" v="2233" actId="26606"/>
          <ac:spMkLst>
            <pc:docMk/>
            <pc:sldMk cId="731241037" sldId="377"/>
            <ac:spMk id="3" creationId="{1A6A6AC8-4F16-4DE0-726B-5845746AF732}"/>
          </ac:spMkLst>
        </pc:spChg>
        <pc:spChg chg="mod">
          <ac:chgData name="Atoany Nazareth Fierro Radilla" userId="a5d31210-b944-4ccb-813d-e5f7d50f7e60" providerId="ADAL" clId="{392D37B4-113A-4E14-98DF-E8505B866C5F}" dt="2026-01-16T22:16:49.296" v="2233" actId="26606"/>
          <ac:spMkLst>
            <pc:docMk/>
            <pc:sldMk cId="731241037" sldId="377"/>
            <ac:spMk id="5" creationId="{8EB4868C-23CD-482E-DC6E-F3FF3DD89D35}"/>
          </ac:spMkLst>
        </pc:spChg>
        <pc:spChg chg="add">
          <ac:chgData name="Atoany Nazareth Fierro Radilla" userId="a5d31210-b944-4ccb-813d-e5f7d50f7e60" providerId="ADAL" clId="{392D37B4-113A-4E14-98DF-E8505B866C5F}" dt="2026-01-16T22:16:49.296" v="2233" actId="26606"/>
          <ac:spMkLst>
            <pc:docMk/>
            <pc:sldMk cId="731241037" sldId="377"/>
            <ac:spMk id="10" creationId="{D983080A-6551-4451-BD82-99B048897B29}"/>
          </ac:spMkLst>
        </pc:spChg>
        <pc:cxnChg chg="add">
          <ac:chgData name="Atoany Nazareth Fierro Radilla" userId="a5d31210-b944-4ccb-813d-e5f7d50f7e60" providerId="ADAL" clId="{392D37B4-113A-4E14-98DF-E8505B866C5F}" dt="2026-01-16T22:16:49.296" v="2233" actId="26606"/>
          <ac:cxnSpMkLst>
            <pc:docMk/>
            <pc:sldMk cId="731241037" sldId="377"/>
            <ac:cxnSpMk id="12" creationId="{8A5C8BF2-C035-4BFF-8802-A39723834415}"/>
          </ac:cxnSpMkLst>
        </pc:cxnChg>
      </pc:sldChg>
      <pc:sldChg chg="addSp delSp add mod setBg setClrOvrMap delDesignElem">
        <pc:chgData name="Atoany Nazareth Fierro Radilla" userId="a5d31210-b944-4ccb-813d-e5f7d50f7e60" providerId="ADAL" clId="{392D37B4-113A-4E14-98DF-E8505B866C5F}" dt="2026-01-16T22:16:58.152" v="2236" actId="26606"/>
        <pc:sldMkLst>
          <pc:docMk/>
          <pc:sldMk cId="2719855984" sldId="378"/>
        </pc:sldMkLst>
        <pc:spChg chg="add">
          <ac:chgData name="Atoany Nazareth Fierro Radilla" userId="a5d31210-b944-4ccb-813d-e5f7d50f7e60" providerId="ADAL" clId="{392D37B4-113A-4E14-98DF-E8505B866C5F}" dt="2026-01-16T22:16:58.152" v="2236" actId="26606"/>
          <ac:spMkLst>
            <pc:docMk/>
            <pc:sldMk cId="2719855984" sldId="378"/>
            <ac:spMk id="7" creationId="{D983080A-6551-4451-BD82-99B048897B29}"/>
          </ac:spMkLst>
        </pc:spChg>
        <pc:cxnChg chg="add">
          <ac:chgData name="Atoany Nazareth Fierro Radilla" userId="a5d31210-b944-4ccb-813d-e5f7d50f7e60" providerId="ADAL" clId="{392D37B4-113A-4E14-98DF-E8505B866C5F}" dt="2026-01-16T22:16:58.152" v="2236" actId="26606"/>
          <ac:cxnSpMkLst>
            <pc:docMk/>
            <pc:sldMk cId="2719855984" sldId="378"/>
            <ac:cxnSpMk id="8" creationId="{8A5C8BF2-C035-4BFF-8802-A39723834415}"/>
          </ac:cxnSpMkLst>
        </pc:cxnChg>
      </pc:sldChg>
      <pc:sldChg chg="addSp delSp modSp add mod setBg setClrOvrMap delDesignElem">
        <pc:chgData name="Atoany Nazareth Fierro Radilla" userId="a5d31210-b944-4ccb-813d-e5f7d50f7e60" providerId="ADAL" clId="{392D37B4-113A-4E14-98DF-E8505B866C5F}" dt="2026-01-16T22:18:17.924" v="2283" actId="26606"/>
        <pc:sldMkLst>
          <pc:docMk/>
          <pc:sldMk cId="1093981022" sldId="380"/>
        </pc:sldMkLst>
        <pc:spChg chg="mod">
          <ac:chgData name="Atoany Nazareth Fierro Radilla" userId="a5d31210-b944-4ccb-813d-e5f7d50f7e60" providerId="ADAL" clId="{392D37B4-113A-4E14-98DF-E8505B866C5F}" dt="2026-01-16T22:18:17.924" v="2283" actId="26606"/>
          <ac:spMkLst>
            <pc:docMk/>
            <pc:sldMk cId="1093981022" sldId="380"/>
            <ac:spMk id="2" creationId="{F8B019AD-5C53-2BD5-4696-8E5A29B579DF}"/>
          </ac:spMkLst>
        </pc:spChg>
        <pc:spChg chg="mod">
          <ac:chgData name="Atoany Nazareth Fierro Radilla" userId="a5d31210-b944-4ccb-813d-e5f7d50f7e60" providerId="ADAL" clId="{392D37B4-113A-4E14-98DF-E8505B866C5F}" dt="2026-01-16T22:18:17.924" v="2283" actId="26606"/>
          <ac:spMkLst>
            <pc:docMk/>
            <pc:sldMk cId="1093981022" sldId="380"/>
            <ac:spMk id="3" creationId="{75F209BB-D1CC-6147-5F78-9507083707E9}"/>
          </ac:spMkLst>
        </pc:spChg>
        <pc:spChg chg="mod">
          <ac:chgData name="Atoany Nazareth Fierro Radilla" userId="a5d31210-b944-4ccb-813d-e5f7d50f7e60" providerId="ADAL" clId="{392D37B4-113A-4E14-98DF-E8505B866C5F}" dt="2026-01-16T22:18:17.924" v="2283" actId="26606"/>
          <ac:spMkLst>
            <pc:docMk/>
            <pc:sldMk cId="1093981022" sldId="380"/>
            <ac:spMk id="5" creationId="{B60C3E90-9CFB-F68A-D82D-A92DAA993712}"/>
          </ac:spMkLst>
        </pc:spChg>
        <pc:spChg chg="add">
          <ac:chgData name="Atoany Nazareth Fierro Radilla" userId="a5d31210-b944-4ccb-813d-e5f7d50f7e60" providerId="ADAL" clId="{392D37B4-113A-4E14-98DF-E8505B866C5F}" dt="2026-01-16T22:18:17.924" v="2283" actId="26606"/>
          <ac:spMkLst>
            <pc:docMk/>
            <pc:sldMk cId="1093981022" sldId="380"/>
            <ac:spMk id="10" creationId="{46B9231A-B34B-4A29-A6AC-532E1EE81575}"/>
          </ac:spMkLst>
        </pc:spChg>
        <pc:picChg chg="mod">
          <ac:chgData name="Atoany Nazareth Fierro Radilla" userId="a5d31210-b944-4ccb-813d-e5f7d50f7e60" providerId="ADAL" clId="{392D37B4-113A-4E14-98DF-E8505B866C5F}" dt="2026-01-16T22:18:17.924" v="2283" actId="26606"/>
          <ac:picMkLst>
            <pc:docMk/>
            <pc:sldMk cId="1093981022" sldId="380"/>
            <ac:picMk id="4" creationId="{5F6A6AB6-45E3-ABA7-F177-AFED182304D1}"/>
          </ac:picMkLst>
        </pc:picChg>
        <pc:cxnChg chg="add">
          <ac:chgData name="Atoany Nazareth Fierro Radilla" userId="a5d31210-b944-4ccb-813d-e5f7d50f7e60" providerId="ADAL" clId="{392D37B4-113A-4E14-98DF-E8505B866C5F}" dt="2026-01-16T22:18:17.924" v="2283" actId="26606"/>
          <ac:cxnSpMkLst>
            <pc:docMk/>
            <pc:sldMk cId="1093981022" sldId="380"/>
            <ac:cxnSpMk id="12" creationId="{F0CE0765-E93C-4D37-9D5F-D464EFB10FA7}"/>
          </ac:cxnSpMkLst>
        </pc:cxnChg>
      </pc:sldChg>
      <pc:sldChg chg="addSp modSp new mod setBg">
        <pc:chgData name="Atoany Nazareth Fierro Radilla" userId="a5d31210-b944-4ccb-813d-e5f7d50f7e60" providerId="ADAL" clId="{392D37B4-113A-4E14-98DF-E8505B866C5F}" dt="2026-01-20T19:48:31.213" v="2305" actId="26606"/>
        <pc:sldMkLst>
          <pc:docMk/>
          <pc:sldMk cId="2151038340" sldId="381"/>
        </pc:sldMkLst>
        <pc:spChg chg="mod">
          <ac:chgData name="Atoany Nazareth Fierro Radilla" userId="a5d31210-b944-4ccb-813d-e5f7d50f7e60" providerId="ADAL" clId="{392D37B4-113A-4E14-98DF-E8505B866C5F}" dt="2026-01-20T19:48:31.213" v="2305" actId="26606"/>
          <ac:spMkLst>
            <pc:docMk/>
            <pc:sldMk cId="2151038340" sldId="381"/>
            <ac:spMk id="2" creationId="{06449696-B58D-B1F5-50C1-F73EA6CE96A3}"/>
          </ac:spMkLst>
        </pc:spChg>
        <pc:spChg chg="mod">
          <ac:chgData name="Atoany Nazareth Fierro Radilla" userId="a5d31210-b944-4ccb-813d-e5f7d50f7e60" providerId="ADAL" clId="{392D37B4-113A-4E14-98DF-E8505B866C5F}" dt="2026-01-20T19:48:31.213" v="2305" actId="26606"/>
          <ac:spMkLst>
            <pc:docMk/>
            <pc:sldMk cId="2151038340" sldId="381"/>
            <ac:spMk id="3" creationId="{7BFA4E18-D944-CF9F-86AA-530BD359A773}"/>
          </ac:spMkLst>
        </pc:spChg>
        <pc:spChg chg="mod">
          <ac:chgData name="Atoany Nazareth Fierro Radilla" userId="a5d31210-b944-4ccb-813d-e5f7d50f7e60" providerId="ADAL" clId="{392D37B4-113A-4E14-98DF-E8505B866C5F}" dt="2026-01-20T19:48:31.213" v="2305" actId="26606"/>
          <ac:spMkLst>
            <pc:docMk/>
            <pc:sldMk cId="2151038340" sldId="381"/>
            <ac:spMk id="4" creationId="{5BAC9401-F976-7F6C-A019-16E7B3D52CEE}"/>
          </ac:spMkLst>
        </pc:spChg>
        <pc:spChg chg="mod">
          <ac:chgData name="Atoany Nazareth Fierro Radilla" userId="a5d31210-b944-4ccb-813d-e5f7d50f7e60" providerId="ADAL" clId="{392D37B4-113A-4E14-98DF-E8505B866C5F}" dt="2026-01-20T19:48:31.213" v="2305" actId="26606"/>
          <ac:spMkLst>
            <pc:docMk/>
            <pc:sldMk cId="2151038340" sldId="381"/>
            <ac:spMk id="5" creationId="{6DF04BBD-2F89-BE96-3E2A-3C2019E5A428}"/>
          </ac:spMkLst>
        </pc:spChg>
        <pc:spChg chg="add">
          <ac:chgData name="Atoany Nazareth Fierro Radilla" userId="a5d31210-b944-4ccb-813d-e5f7d50f7e60" providerId="ADAL" clId="{392D37B4-113A-4E14-98DF-E8505B866C5F}" dt="2026-01-20T19:48:31.213" v="2305" actId="26606"/>
          <ac:spMkLst>
            <pc:docMk/>
            <pc:sldMk cId="2151038340" sldId="381"/>
            <ac:spMk id="11" creationId="{DBDA151C-5770-45E4-AAFF-59E7F403866D}"/>
          </ac:spMkLst>
        </pc:spChg>
        <pc:picChg chg="add mod ord">
          <ac:chgData name="Atoany Nazareth Fierro Radilla" userId="a5d31210-b944-4ccb-813d-e5f7d50f7e60" providerId="ADAL" clId="{392D37B4-113A-4E14-98DF-E8505B866C5F}" dt="2026-01-20T19:48:31.213" v="2305" actId="26606"/>
          <ac:picMkLst>
            <pc:docMk/>
            <pc:sldMk cId="2151038340" sldId="381"/>
            <ac:picMk id="6" creationId="{3EA38C4F-7146-FA1A-8220-A68FAB7E9AA3}"/>
          </ac:picMkLst>
        </pc:picChg>
        <pc:cxnChg chg="add">
          <ac:chgData name="Atoany Nazareth Fierro Radilla" userId="a5d31210-b944-4ccb-813d-e5f7d50f7e60" providerId="ADAL" clId="{392D37B4-113A-4E14-98DF-E8505B866C5F}" dt="2026-01-20T19:48:31.213" v="2305" actId="26606"/>
          <ac:cxnSpMkLst>
            <pc:docMk/>
            <pc:sldMk cId="2151038340" sldId="381"/>
            <ac:cxnSpMk id="13" creationId="{39AA7464-1EB7-A869-C7D3-AA680BBA984A}"/>
          </ac:cxnSpMkLst>
        </pc:cxnChg>
      </pc:sldChg>
      <pc:sldChg chg="addSp modSp new mod setBg">
        <pc:chgData name="Atoany Nazareth Fierro Radilla" userId="a5d31210-b944-4ccb-813d-e5f7d50f7e60" providerId="ADAL" clId="{392D37B4-113A-4E14-98DF-E8505B866C5F}" dt="2026-01-20T19:51:18.091" v="2834" actId="26606"/>
        <pc:sldMkLst>
          <pc:docMk/>
          <pc:sldMk cId="3658491901" sldId="382"/>
        </pc:sldMkLst>
        <pc:spChg chg="mod">
          <ac:chgData name="Atoany Nazareth Fierro Radilla" userId="a5d31210-b944-4ccb-813d-e5f7d50f7e60" providerId="ADAL" clId="{392D37B4-113A-4E14-98DF-E8505B866C5F}" dt="2026-01-20T19:51:18.091" v="2834" actId="26606"/>
          <ac:spMkLst>
            <pc:docMk/>
            <pc:sldMk cId="3658491901" sldId="382"/>
            <ac:spMk id="2" creationId="{A925D5F5-E9A5-0DC2-BE7D-E968D12C1036}"/>
          </ac:spMkLst>
        </pc:spChg>
        <pc:spChg chg="mod">
          <ac:chgData name="Atoany Nazareth Fierro Radilla" userId="a5d31210-b944-4ccb-813d-e5f7d50f7e60" providerId="ADAL" clId="{392D37B4-113A-4E14-98DF-E8505B866C5F}" dt="2026-01-20T19:51:18.091" v="2834" actId="26606"/>
          <ac:spMkLst>
            <pc:docMk/>
            <pc:sldMk cId="3658491901" sldId="382"/>
            <ac:spMk id="3" creationId="{9A30D0A8-3372-C47F-D8DD-DE94AE5BBDD5}"/>
          </ac:spMkLst>
        </pc:spChg>
        <pc:spChg chg="mod">
          <ac:chgData name="Atoany Nazareth Fierro Radilla" userId="a5d31210-b944-4ccb-813d-e5f7d50f7e60" providerId="ADAL" clId="{392D37B4-113A-4E14-98DF-E8505B866C5F}" dt="2026-01-20T19:51:18.091" v="2834" actId="26606"/>
          <ac:spMkLst>
            <pc:docMk/>
            <pc:sldMk cId="3658491901" sldId="382"/>
            <ac:spMk id="4" creationId="{9666F3B7-C5F8-55E2-D963-C7B522CC99B6}"/>
          </ac:spMkLst>
        </pc:spChg>
        <pc:spChg chg="mod">
          <ac:chgData name="Atoany Nazareth Fierro Radilla" userId="a5d31210-b944-4ccb-813d-e5f7d50f7e60" providerId="ADAL" clId="{392D37B4-113A-4E14-98DF-E8505B866C5F}" dt="2026-01-20T19:51:18.091" v="2834" actId="26606"/>
          <ac:spMkLst>
            <pc:docMk/>
            <pc:sldMk cId="3658491901" sldId="382"/>
            <ac:spMk id="5" creationId="{F2339B77-1A08-E2D4-6F24-D835C615E892}"/>
          </ac:spMkLst>
        </pc:spChg>
        <pc:spChg chg="add">
          <ac:chgData name="Atoany Nazareth Fierro Radilla" userId="a5d31210-b944-4ccb-813d-e5f7d50f7e60" providerId="ADAL" clId="{392D37B4-113A-4E14-98DF-E8505B866C5F}" dt="2026-01-20T19:51:18.091" v="2834" actId="26606"/>
          <ac:spMkLst>
            <pc:docMk/>
            <pc:sldMk cId="3658491901" sldId="382"/>
            <ac:spMk id="11" creationId="{DBDA151C-5770-45E4-AAFF-59E7F403866D}"/>
          </ac:spMkLst>
        </pc:spChg>
        <pc:picChg chg="add mod ord">
          <ac:chgData name="Atoany Nazareth Fierro Radilla" userId="a5d31210-b944-4ccb-813d-e5f7d50f7e60" providerId="ADAL" clId="{392D37B4-113A-4E14-98DF-E8505B866C5F}" dt="2026-01-20T19:51:18.091" v="2834" actId="26606"/>
          <ac:picMkLst>
            <pc:docMk/>
            <pc:sldMk cId="3658491901" sldId="382"/>
            <ac:picMk id="6" creationId="{9FF4320F-D7E3-0355-9FEC-D823B7B56589}"/>
          </ac:picMkLst>
        </pc:picChg>
        <pc:cxnChg chg="add">
          <ac:chgData name="Atoany Nazareth Fierro Radilla" userId="a5d31210-b944-4ccb-813d-e5f7d50f7e60" providerId="ADAL" clId="{392D37B4-113A-4E14-98DF-E8505B866C5F}" dt="2026-01-20T19:51:18.091" v="2834" actId="26606"/>
          <ac:cxnSpMkLst>
            <pc:docMk/>
            <pc:sldMk cId="3658491901" sldId="382"/>
            <ac:cxnSpMk id="13" creationId="{39AA7464-1EB7-A869-C7D3-AA680BBA984A}"/>
          </ac:cxnSpMkLst>
        </pc:cxnChg>
      </pc:sldChg>
      <pc:sldChg chg="addSp delSp modSp new mod">
        <pc:chgData name="Atoany Nazareth Fierro Radilla" userId="a5d31210-b944-4ccb-813d-e5f7d50f7e60" providerId="ADAL" clId="{392D37B4-113A-4E14-98DF-E8505B866C5F}" dt="2026-01-20T19:51:52.025" v="2854" actId="1076"/>
        <pc:sldMkLst>
          <pc:docMk/>
          <pc:sldMk cId="193607199" sldId="383"/>
        </pc:sldMkLst>
        <pc:spChg chg="mod">
          <ac:chgData name="Atoany Nazareth Fierro Radilla" userId="a5d31210-b944-4ccb-813d-e5f7d50f7e60" providerId="ADAL" clId="{392D37B4-113A-4E14-98DF-E8505B866C5F}" dt="2026-01-20T19:51:26.374" v="2850" actId="20577"/>
          <ac:spMkLst>
            <pc:docMk/>
            <pc:sldMk cId="193607199" sldId="383"/>
            <ac:spMk id="2" creationId="{62EDD9EF-5FB5-AFF2-F83A-645978C8167F}"/>
          </ac:spMkLst>
        </pc:spChg>
        <pc:picChg chg="add mod">
          <ac:chgData name="Atoany Nazareth Fierro Radilla" userId="a5d31210-b944-4ccb-813d-e5f7d50f7e60" providerId="ADAL" clId="{392D37B4-113A-4E14-98DF-E8505B866C5F}" dt="2026-01-20T19:51:52.025" v="2854" actId="1076"/>
          <ac:picMkLst>
            <pc:docMk/>
            <pc:sldMk cId="193607199" sldId="383"/>
            <ac:picMk id="7" creationId="{AFAFE3CE-B2B7-3C7C-15A1-2F81C8D1A71B}"/>
          </ac:picMkLst>
        </pc:picChg>
      </pc:sldChg>
      <pc:sldChg chg="addSp delSp modSp new mod">
        <pc:chgData name="Atoany Nazareth Fierro Radilla" userId="a5d31210-b944-4ccb-813d-e5f7d50f7e60" providerId="ADAL" clId="{392D37B4-113A-4E14-98DF-E8505B866C5F}" dt="2026-02-05T15:05:59.773" v="6179" actId="732"/>
        <pc:sldMkLst>
          <pc:docMk/>
          <pc:sldMk cId="3653481774" sldId="384"/>
        </pc:sldMkLst>
        <pc:spChg chg="mod">
          <ac:chgData name="Atoany Nazareth Fierro Radilla" userId="a5d31210-b944-4ccb-813d-e5f7d50f7e60" providerId="ADAL" clId="{392D37B4-113A-4E14-98DF-E8505B866C5F}" dt="2026-01-20T19:52:27.496" v="2864" actId="20577"/>
          <ac:spMkLst>
            <pc:docMk/>
            <pc:sldMk cId="3653481774" sldId="384"/>
            <ac:spMk id="2" creationId="{D9B21D19-B190-F411-58E7-0E89189B9F96}"/>
          </ac:spMkLst>
        </pc:spChg>
        <pc:spChg chg="add mod">
          <ac:chgData name="Atoany Nazareth Fierro Radilla" userId="a5d31210-b944-4ccb-813d-e5f7d50f7e60" providerId="ADAL" clId="{392D37B4-113A-4E14-98DF-E8505B866C5F}" dt="2026-01-20T19:55:00.419" v="2902" actId="1076"/>
          <ac:spMkLst>
            <pc:docMk/>
            <pc:sldMk cId="3653481774" sldId="384"/>
            <ac:spMk id="9" creationId="{000FD62C-C5AF-A20B-A0F0-F00F9D28D15E}"/>
          </ac:spMkLst>
        </pc:spChg>
        <pc:spChg chg="add mod">
          <ac:chgData name="Atoany Nazareth Fierro Radilla" userId="a5d31210-b944-4ccb-813d-e5f7d50f7e60" providerId="ADAL" clId="{392D37B4-113A-4E14-98DF-E8505B866C5F}" dt="2026-01-20T19:55:00.419" v="2902" actId="1076"/>
          <ac:spMkLst>
            <pc:docMk/>
            <pc:sldMk cId="3653481774" sldId="384"/>
            <ac:spMk id="11" creationId="{D7F70D0F-4C00-D1EB-97F3-A2F1B5C17330}"/>
          </ac:spMkLst>
        </pc:spChg>
        <pc:spChg chg="add mod">
          <ac:chgData name="Atoany Nazareth Fierro Radilla" userId="a5d31210-b944-4ccb-813d-e5f7d50f7e60" providerId="ADAL" clId="{392D37B4-113A-4E14-98DF-E8505B866C5F}" dt="2026-01-20T19:55:00.419" v="2902" actId="1076"/>
          <ac:spMkLst>
            <pc:docMk/>
            <pc:sldMk cId="3653481774" sldId="384"/>
            <ac:spMk id="13" creationId="{7844ED88-2054-6E66-14D1-EB7085569AB0}"/>
          </ac:spMkLst>
        </pc:spChg>
        <pc:spChg chg="add mod">
          <ac:chgData name="Atoany Nazareth Fierro Radilla" userId="a5d31210-b944-4ccb-813d-e5f7d50f7e60" providerId="ADAL" clId="{392D37B4-113A-4E14-98DF-E8505B866C5F}" dt="2026-01-20T19:55:19.377" v="2908" actId="1076"/>
          <ac:spMkLst>
            <pc:docMk/>
            <pc:sldMk cId="3653481774" sldId="384"/>
            <ac:spMk id="15" creationId="{54D9E2DF-908C-347A-35C5-B5CDB4D9F3E8}"/>
          </ac:spMkLst>
        </pc:spChg>
        <pc:spChg chg="add mod">
          <ac:chgData name="Atoany Nazareth Fierro Radilla" userId="a5d31210-b944-4ccb-813d-e5f7d50f7e60" providerId="ADAL" clId="{392D37B4-113A-4E14-98DF-E8505B866C5F}" dt="2026-01-20T19:55:45.206" v="2914" actId="1076"/>
          <ac:spMkLst>
            <pc:docMk/>
            <pc:sldMk cId="3653481774" sldId="384"/>
            <ac:spMk id="17" creationId="{3643E194-CE32-67D7-AF7D-8558E5DC36FA}"/>
          </ac:spMkLst>
        </pc:spChg>
        <pc:spChg chg="add mod">
          <ac:chgData name="Atoany Nazareth Fierro Radilla" userId="a5d31210-b944-4ccb-813d-e5f7d50f7e60" providerId="ADAL" clId="{392D37B4-113A-4E14-98DF-E8505B866C5F}" dt="2026-01-20T19:56:32.855" v="2918" actId="1076"/>
          <ac:spMkLst>
            <pc:docMk/>
            <pc:sldMk cId="3653481774" sldId="384"/>
            <ac:spMk id="19" creationId="{0C026DAB-F7EB-2F74-ACD2-62DA6AA47F75}"/>
          </ac:spMkLst>
        </pc:spChg>
        <pc:picChg chg="add mod ord modCrop">
          <ac:chgData name="Atoany Nazareth Fierro Radilla" userId="a5d31210-b944-4ccb-813d-e5f7d50f7e60" providerId="ADAL" clId="{392D37B4-113A-4E14-98DF-E8505B866C5F}" dt="2026-02-05T15:05:59.773" v="6179" actId="732"/>
          <ac:picMkLst>
            <pc:docMk/>
            <pc:sldMk cId="3653481774" sldId="384"/>
            <ac:picMk id="7" creationId="{9CF46498-4CA6-19F7-748E-33C63EA2CFD0}"/>
          </ac:picMkLst>
        </pc:picChg>
      </pc:sldChg>
      <pc:sldChg chg="addSp delSp modSp add mod">
        <pc:chgData name="Atoany Nazareth Fierro Radilla" userId="a5d31210-b944-4ccb-813d-e5f7d50f7e60" providerId="ADAL" clId="{392D37B4-113A-4E14-98DF-E8505B866C5F}" dt="2026-01-20T20:00:21.303" v="2974" actId="1076"/>
        <pc:sldMkLst>
          <pc:docMk/>
          <pc:sldMk cId="1373418742" sldId="385"/>
        </pc:sldMkLst>
        <pc:spChg chg="add mod">
          <ac:chgData name="Atoany Nazareth Fierro Radilla" userId="a5d31210-b944-4ccb-813d-e5f7d50f7e60" providerId="ADAL" clId="{392D37B4-113A-4E14-98DF-E8505B866C5F}" dt="2026-01-20T19:57:23.999" v="2932"/>
          <ac:spMkLst>
            <pc:docMk/>
            <pc:sldMk cId="1373418742" sldId="385"/>
            <ac:spMk id="6" creationId="{B33F84C4-202C-EF72-1818-3385AD3BC293}"/>
          </ac:spMkLst>
        </pc:spChg>
        <pc:spChg chg="add mod">
          <ac:chgData name="Atoany Nazareth Fierro Radilla" userId="a5d31210-b944-4ccb-813d-e5f7d50f7e60" providerId="ADAL" clId="{392D37B4-113A-4E14-98DF-E8505B866C5F}" dt="2026-01-20T19:58:03.259" v="2941" actId="1076"/>
          <ac:spMkLst>
            <pc:docMk/>
            <pc:sldMk cId="1373418742" sldId="385"/>
            <ac:spMk id="10" creationId="{5AE2CE83-E2F0-6DBD-3DFB-21F0403A47AB}"/>
          </ac:spMkLst>
        </pc:spChg>
        <pc:spChg chg="add mod">
          <ac:chgData name="Atoany Nazareth Fierro Radilla" userId="a5d31210-b944-4ccb-813d-e5f7d50f7e60" providerId="ADAL" clId="{392D37B4-113A-4E14-98DF-E8505B866C5F}" dt="2026-01-20T19:58:14.840" v="2944" actId="1076"/>
          <ac:spMkLst>
            <pc:docMk/>
            <pc:sldMk cId="1373418742" sldId="385"/>
            <ac:spMk id="18" creationId="{4F190520-9502-04DF-5F3A-6421E56D06F9}"/>
          </ac:spMkLst>
        </pc:spChg>
        <pc:spChg chg="add mod">
          <ac:chgData name="Atoany Nazareth Fierro Radilla" userId="a5d31210-b944-4ccb-813d-e5f7d50f7e60" providerId="ADAL" clId="{392D37B4-113A-4E14-98DF-E8505B866C5F}" dt="2026-01-20T19:58:34.409" v="2949" actId="1076"/>
          <ac:spMkLst>
            <pc:docMk/>
            <pc:sldMk cId="1373418742" sldId="385"/>
            <ac:spMk id="21" creationId="{62753FDD-DA4C-5E11-D1BC-4018B67B357A}"/>
          </ac:spMkLst>
        </pc:spChg>
        <pc:spChg chg="add mod">
          <ac:chgData name="Atoany Nazareth Fierro Radilla" userId="a5d31210-b944-4ccb-813d-e5f7d50f7e60" providerId="ADAL" clId="{392D37B4-113A-4E14-98DF-E8505B866C5F}" dt="2026-01-20T19:59:01.823" v="2953" actId="1076"/>
          <ac:spMkLst>
            <pc:docMk/>
            <pc:sldMk cId="1373418742" sldId="385"/>
            <ac:spMk id="23" creationId="{098ED6C7-35A3-D650-09B9-186CDECC14A3}"/>
          </ac:spMkLst>
        </pc:spChg>
        <pc:spChg chg="add mod">
          <ac:chgData name="Atoany Nazareth Fierro Radilla" userId="a5d31210-b944-4ccb-813d-e5f7d50f7e60" providerId="ADAL" clId="{392D37B4-113A-4E14-98DF-E8505B866C5F}" dt="2026-01-20T19:59:21.046" v="2958" actId="1076"/>
          <ac:spMkLst>
            <pc:docMk/>
            <pc:sldMk cId="1373418742" sldId="385"/>
            <ac:spMk id="25" creationId="{25FB04E8-BDD3-7B7C-A626-AFFAA21E290D}"/>
          </ac:spMkLst>
        </pc:spChg>
        <pc:spChg chg="add mod">
          <ac:chgData name="Atoany Nazareth Fierro Radilla" userId="a5d31210-b944-4ccb-813d-e5f7d50f7e60" providerId="ADAL" clId="{392D37B4-113A-4E14-98DF-E8505B866C5F}" dt="2026-01-20T19:59:43.465" v="2962" actId="1076"/>
          <ac:spMkLst>
            <pc:docMk/>
            <pc:sldMk cId="1373418742" sldId="385"/>
            <ac:spMk id="27" creationId="{6B3E820E-3886-3B5D-B78C-22D512B87155}"/>
          </ac:spMkLst>
        </pc:spChg>
        <pc:spChg chg="add mod">
          <ac:chgData name="Atoany Nazareth Fierro Radilla" userId="a5d31210-b944-4ccb-813d-e5f7d50f7e60" providerId="ADAL" clId="{392D37B4-113A-4E14-98DF-E8505B866C5F}" dt="2026-01-20T20:00:09.002" v="2969"/>
          <ac:spMkLst>
            <pc:docMk/>
            <pc:sldMk cId="1373418742" sldId="385"/>
            <ac:spMk id="29" creationId="{B4E4C98C-E517-A086-87D7-57C5F58E07B6}"/>
          </ac:spMkLst>
        </pc:spChg>
        <pc:spChg chg="add mod">
          <ac:chgData name="Atoany Nazareth Fierro Radilla" userId="a5d31210-b944-4ccb-813d-e5f7d50f7e60" providerId="ADAL" clId="{392D37B4-113A-4E14-98DF-E8505B866C5F}" dt="2026-01-20T20:00:21.303" v="2974" actId="1076"/>
          <ac:spMkLst>
            <pc:docMk/>
            <pc:sldMk cId="1373418742" sldId="385"/>
            <ac:spMk id="31" creationId="{89D4915B-DDDA-0F34-73AF-7F4BA302C64E}"/>
          </ac:spMkLst>
        </pc:spChg>
      </pc:sldChg>
      <pc:sldChg chg="addSp delSp modSp add mod">
        <pc:chgData name="Atoany Nazareth Fierro Radilla" userId="a5d31210-b944-4ccb-813d-e5f7d50f7e60" providerId="ADAL" clId="{392D37B4-113A-4E14-98DF-E8505B866C5F}" dt="2026-01-20T20:01:01.724" v="2991" actId="1076"/>
        <pc:sldMkLst>
          <pc:docMk/>
          <pc:sldMk cId="734327866" sldId="386"/>
        </pc:sldMkLst>
        <pc:picChg chg="add mod ord">
          <ac:chgData name="Atoany Nazareth Fierro Radilla" userId="a5d31210-b944-4ccb-813d-e5f7d50f7e60" providerId="ADAL" clId="{392D37B4-113A-4E14-98DF-E8505B866C5F}" dt="2026-01-20T20:01:01.724" v="2991" actId="1076"/>
          <ac:picMkLst>
            <pc:docMk/>
            <pc:sldMk cId="734327866" sldId="386"/>
            <ac:picMk id="11" creationId="{639B0AB7-92EA-61EF-35ED-E713F6E753D0}"/>
          </ac:picMkLst>
        </pc:picChg>
      </pc:sldChg>
      <pc:sldChg chg="addSp delSp modSp new mod">
        <pc:chgData name="Atoany Nazareth Fierro Radilla" userId="a5d31210-b944-4ccb-813d-e5f7d50f7e60" providerId="ADAL" clId="{392D37B4-113A-4E14-98DF-E8505B866C5F}" dt="2026-01-20T20:02:38.868" v="3036" actId="1076"/>
        <pc:sldMkLst>
          <pc:docMk/>
          <pc:sldMk cId="3493825489" sldId="387"/>
        </pc:sldMkLst>
        <pc:spChg chg="mod">
          <ac:chgData name="Atoany Nazareth Fierro Radilla" userId="a5d31210-b944-4ccb-813d-e5f7d50f7e60" providerId="ADAL" clId="{392D37B4-113A-4E14-98DF-E8505B866C5F}" dt="2026-01-20T20:01:11.489" v="3001" actId="20577"/>
          <ac:spMkLst>
            <pc:docMk/>
            <pc:sldMk cId="3493825489" sldId="387"/>
            <ac:spMk id="2" creationId="{DDB47718-F1A0-BA4D-AA51-482754CFDF6E}"/>
          </ac:spMkLst>
        </pc:spChg>
        <pc:picChg chg="add mod ord">
          <ac:chgData name="Atoany Nazareth Fierro Radilla" userId="a5d31210-b944-4ccb-813d-e5f7d50f7e60" providerId="ADAL" clId="{392D37B4-113A-4E14-98DF-E8505B866C5F}" dt="2026-01-20T20:02:38.868" v="3036" actId="1076"/>
          <ac:picMkLst>
            <pc:docMk/>
            <pc:sldMk cId="3493825489" sldId="387"/>
            <ac:picMk id="7" creationId="{C19C91B5-C1DC-BA03-901D-9C8C58F7C824}"/>
          </ac:picMkLst>
        </pc:picChg>
        <pc:picChg chg="add mod">
          <ac:chgData name="Atoany Nazareth Fierro Radilla" userId="a5d31210-b944-4ccb-813d-e5f7d50f7e60" providerId="ADAL" clId="{392D37B4-113A-4E14-98DF-E8505B866C5F}" dt="2026-01-20T20:02:01.683" v="3028" actId="1076"/>
          <ac:picMkLst>
            <pc:docMk/>
            <pc:sldMk cId="3493825489" sldId="387"/>
            <ac:picMk id="8" creationId="{21DFC928-42C8-3FB0-6B14-46DF16B22836}"/>
          </ac:picMkLst>
        </pc:picChg>
        <pc:picChg chg="add mod">
          <ac:chgData name="Atoany Nazareth Fierro Radilla" userId="a5d31210-b944-4ccb-813d-e5f7d50f7e60" providerId="ADAL" clId="{392D37B4-113A-4E14-98DF-E8505B866C5F}" dt="2026-01-20T20:02:38.067" v="3035" actId="1076"/>
          <ac:picMkLst>
            <pc:docMk/>
            <pc:sldMk cId="3493825489" sldId="387"/>
            <ac:picMk id="12" creationId="{2AD062B6-9904-0417-5426-5B71EED9E49D}"/>
          </ac:picMkLst>
        </pc:picChg>
      </pc:sldChg>
      <pc:sldChg chg="addSp delSp modSp new mod">
        <pc:chgData name="Atoany Nazareth Fierro Radilla" userId="a5d31210-b944-4ccb-813d-e5f7d50f7e60" providerId="ADAL" clId="{392D37B4-113A-4E14-98DF-E8505B866C5F}" dt="2026-01-20T20:02:54.050" v="3049" actId="962"/>
        <pc:sldMkLst>
          <pc:docMk/>
          <pc:sldMk cId="1186218211" sldId="388"/>
        </pc:sldMkLst>
        <pc:spChg chg="mod">
          <ac:chgData name="Atoany Nazareth Fierro Radilla" userId="a5d31210-b944-4ccb-813d-e5f7d50f7e60" providerId="ADAL" clId="{392D37B4-113A-4E14-98DF-E8505B866C5F}" dt="2026-01-20T20:02:45.596" v="3046" actId="20577"/>
          <ac:spMkLst>
            <pc:docMk/>
            <pc:sldMk cId="1186218211" sldId="388"/>
            <ac:spMk id="2" creationId="{6DE423A7-436F-4353-BE71-3889A6AE9E95}"/>
          </ac:spMkLst>
        </pc:spChg>
        <pc:picChg chg="add mod ord">
          <ac:chgData name="Atoany Nazareth Fierro Radilla" userId="a5d31210-b944-4ccb-813d-e5f7d50f7e60" providerId="ADAL" clId="{392D37B4-113A-4E14-98DF-E8505B866C5F}" dt="2026-01-20T20:02:54.050" v="3049" actId="962"/>
          <ac:picMkLst>
            <pc:docMk/>
            <pc:sldMk cId="1186218211" sldId="388"/>
            <ac:picMk id="7" creationId="{A82CF263-8FAD-0141-A3FB-47E1196C5599}"/>
          </ac:picMkLst>
        </pc:picChg>
      </pc:sldChg>
      <pc:sldChg chg="addSp delSp modSp new mod">
        <pc:chgData name="Atoany Nazareth Fierro Radilla" userId="a5d31210-b944-4ccb-813d-e5f7d50f7e60" providerId="ADAL" clId="{392D37B4-113A-4E14-98DF-E8505B866C5F}" dt="2026-01-20T20:06:11.579" v="3107" actId="2164"/>
        <pc:sldMkLst>
          <pc:docMk/>
          <pc:sldMk cId="2847090484" sldId="389"/>
        </pc:sldMkLst>
        <pc:spChg chg="mod">
          <ac:chgData name="Atoany Nazareth Fierro Radilla" userId="a5d31210-b944-4ccb-813d-e5f7d50f7e60" providerId="ADAL" clId="{392D37B4-113A-4E14-98DF-E8505B866C5F}" dt="2026-01-20T20:03:03.817" v="3062" actId="20577"/>
          <ac:spMkLst>
            <pc:docMk/>
            <pc:sldMk cId="2847090484" sldId="389"/>
            <ac:spMk id="2" creationId="{330EEA12-748E-6A21-AA90-43B025CFC16C}"/>
          </ac:spMkLst>
        </pc:spChg>
        <pc:graphicFrameChg chg="add mod ord modGraphic">
          <ac:chgData name="Atoany Nazareth Fierro Radilla" userId="a5d31210-b944-4ccb-813d-e5f7d50f7e60" providerId="ADAL" clId="{392D37B4-113A-4E14-98DF-E8505B866C5F}" dt="2026-01-20T20:06:11.579" v="3107" actId="2164"/>
          <ac:graphicFrameMkLst>
            <pc:docMk/>
            <pc:sldMk cId="2847090484" sldId="389"/>
            <ac:graphicFrameMk id="6" creationId="{AF694DD7-BF74-6860-1032-A46B1B115191}"/>
          </ac:graphicFrameMkLst>
        </pc:graphicFrameChg>
      </pc:sldChg>
      <pc:sldChg chg="addSp delSp modSp add mod setBg setClrOvrMap delDesignElem">
        <pc:chgData name="Atoany Nazareth Fierro Radilla" userId="a5d31210-b944-4ccb-813d-e5f7d50f7e60" providerId="ADAL" clId="{392D37B4-113A-4E14-98DF-E8505B866C5F}" dt="2026-01-22T22:44:30.364" v="3834" actId="26606"/>
        <pc:sldMkLst>
          <pc:docMk/>
          <pc:sldMk cId="4213634434" sldId="390"/>
        </pc:sldMkLst>
        <pc:spChg chg="mod">
          <ac:chgData name="Atoany Nazareth Fierro Radilla" userId="a5d31210-b944-4ccb-813d-e5f7d50f7e60" providerId="ADAL" clId="{392D37B4-113A-4E14-98DF-E8505B866C5F}" dt="2026-01-22T22:44:30.364" v="3834" actId="26606"/>
          <ac:spMkLst>
            <pc:docMk/>
            <pc:sldMk cId="4213634434" sldId="390"/>
            <ac:spMk id="2" creationId="{A9389685-A19E-4054-63A4-79B456223F18}"/>
          </ac:spMkLst>
        </pc:spChg>
        <pc:spChg chg="add">
          <ac:chgData name="Atoany Nazareth Fierro Radilla" userId="a5d31210-b944-4ccb-813d-e5f7d50f7e60" providerId="ADAL" clId="{392D37B4-113A-4E14-98DF-E8505B866C5F}" dt="2026-01-22T22:44:30.364" v="3834" actId="26606"/>
          <ac:spMkLst>
            <pc:docMk/>
            <pc:sldMk cId="4213634434" sldId="390"/>
            <ac:spMk id="19" creationId="{46B9231A-B34B-4A29-A6AC-532E1EE81575}"/>
          </ac:spMkLst>
        </pc:spChg>
        <pc:picChg chg="mod">
          <ac:chgData name="Atoany Nazareth Fierro Radilla" userId="a5d31210-b944-4ccb-813d-e5f7d50f7e60" providerId="ADAL" clId="{392D37B4-113A-4E14-98DF-E8505B866C5F}" dt="2026-01-22T22:44:30.364" v="3834" actId="26606"/>
          <ac:picMkLst>
            <pc:docMk/>
            <pc:sldMk cId="4213634434" sldId="390"/>
            <ac:picMk id="4" creationId="{061B7F46-1828-67A0-517C-E9C173A0A7B6}"/>
          </ac:picMkLst>
        </pc:picChg>
        <pc:cxnChg chg="add">
          <ac:chgData name="Atoany Nazareth Fierro Radilla" userId="a5d31210-b944-4ccb-813d-e5f7d50f7e60" providerId="ADAL" clId="{392D37B4-113A-4E14-98DF-E8505B866C5F}" dt="2026-01-22T22:44:30.364" v="3834" actId="26606"/>
          <ac:cxnSpMkLst>
            <pc:docMk/>
            <pc:sldMk cId="4213634434" sldId="390"/>
            <ac:cxnSpMk id="21" creationId="{F0CE0765-E93C-4D37-9D5F-D464EFB10FA7}"/>
          </ac:cxnSpMkLst>
        </pc:cxnChg>
      </pc:sldChg>
      <pc:sldChg chg="addSp modSp new mod setBg">
        <pc:chgData name="Atoany Nazareth Fierro Radilla" userId="a5d31210-b944-4ccb-813d-e5f7d50f7e60" providerId="ADAL" clId="{392D37B4-113A-4E14-98DF-E8505B866C5F}" dt="2026-01-22T22:36:57.147" v="3434" actId="26606"/>
        <pc:sldMkLst>
          <pc:docMk/>
          <pc:sldMk cId="392419046" sldId="391"/>
        </pc:sldMkLst>
        <pc:spChg chg="mod">
          <ac:chgData name="Atoany Nazareth Fierro Radilla" userId="a5d31210-b944-4ccb-813d-e5f7d50f7e60" providerId="ADAL" clId="{392D37B4-113A-4E14-98DF-E8505B866C5F}" dt="2026-01-22T22:36:57.147" v="3434" actId="26606"/>
          <ac:spMkLst>
            <pc:docMk/>
            <pc:sldMk cId="392419046" sldId="391"/>
            <ac:spMk id="2" creationId="{A026C951-2242-2066-4DFF-5970FC1F69C3}"/>
          </ac:spMkLst>
        </pc:spChg>
        <pc:spChg chg="mod">
          <ac:chgData name="Atoany Nazareth Fierro Radilla" userId="a5d31210-b944-4ccb-813d-e5f7d50f7e60" providerId="ADAL" clId="{392D37B4-113A-4E14-98DF-E8505B866C5F}" dt="2026-01-22T22:36:57.147" v="3434" actId="26606"/>
          <ac:spMkLst>
            <pc:docMk/>
            <pc:sldMk cId="392419046" sldId="391"/>
            <ac:spMk id="3" creationId="{3C69A2DD-9874-DD86-6C28-9656D569207C}"/>
          </ac:spMkLst>
        </pc:spChg>
        <pc:spChg chg="mod">
          <ac:chgData name="Atoany Nazareth Fierro Radilla" userId="a5d31210-b944-4ccb-813d-e5f7d50f7e60" providerId="ADAL" clId="{392D37B4-113A-4E14-98DF-E8505B866C5F}" dt="2026-01-22T22:36:57.147" v="3434" actId="26606"/>
          <ac:spMkLst>
            <pc:docMk/>
            <pc:sldMk cId="392419046" sldId="391"/>
            <ac:spMk id="4" creationId="{B244A0A0-D189-9F2A-A71C-0A1F9CF3EBDD}"/>
          </ac:spMkLst>
        </pc:spChg>
        <pc:spChg chg="mod">
          <ac:chgData name="Atoany Nazareth Fierro Radilla" userId="a5d31210-b944-4ccb-813d-e5f7d50f7e60" providerId="ADAL" clId="{392D37B4-113A-4E14-98DF-E8505B866C5F}" dt="2026-01-22T22:36:57.147" v="3434" actId="26606"/>
          <ac:spMkLst>
            <pc:docMk/>
            <pc:sldMk cId="392419046" sldId="391"/>
            <ac:spMk id="5" creationId="{E05B7D39-A7F3-68B3-F5E6-46C3D01171D4}"/>
          </ac:spMkLst>
        </pc:spChg>
        <pc:spChg chg="add">
          <ac:chgData name="Atoany Nazareth Fierro Radilla" userId="a5d31210-b944-4ccb-813d-e5f7d50f7e60" providerId="ADAL" clId="{392D37B4-113A-4E14-98DF-E8505B866C5F}" dt="2026-01-22T22:36:57.147" v="3434" actId="26606"/>
          <ac:spMkLst>
            <pc:docMk/>
            <pc:sldMk cId="392419046" sldId="391"/>
            <ac:spMk id="2055" creationId="{744CAA32-F237-419C-A2DD-43C28D920D3C}"/>
          </ac:spMkLst>
        </pc:spChg>
        <pc:picChg chg="add mod ord">
          <ac:chgData name="Atoany Nazareth Fierro Radilla" userId="a5d31210-b944-4ccb-813d-e5f7d50f7e60" providerId="ADAL" clId="{392D37B4-113A-4E14-98DF-E8505B866C5F}" dt="2026-01-22T22:36:57.147" v="3434" actId="26606"/>
          <ac:picMkLst>
            <pc:docMk/>
            <pc:sldMk cId="392419046" sldId="391"/>
            <ac:picMk id="2050" creationId="{323E6F63-CD10-A3A2-50BF-D37B49510FA4}"/>
          </ac:picMkLst>
        </pc:picChg>
        <pc:cxnChg chg="add">
          <ac:chgData name="Atoany Nazareth Fierro Radilla" userId="a5d31210-b944-4ccb-813d-e5f7d50f7e60" providerId="ADAL" clId="{392D37B4-113A-4E14-98DF-E8505B866C5F}" dt="2026-01-22T22:36:57.147" v="3434" actId="26606"/>
          <ac:cxnSpMkLst>
            <pc:docMk/>
            <pc:sldMk cId="392419046" sldId="391"/>
            <ac:cxnSpMk id="2057" creationId="{02C7985C-B0C3-CC50-E86A-B5EBA40E01DF}"/>
          </ac:cxnSpMkLst>
        </pc:cxnChg>
      </pc:sldChg>
      <pc:sldChg chg="addSp delSp modSp add mod setBg setClrOvrMap delDesignElem">
        <pc:chgData name="Atoany Nazareth Fierro Radilla" userId="a5d31210-b944-4ccb-813d-e5f7d50f7e60" providerId="ADAL" clId="{392D37B4-113A-4E14-98DF-E8505B866C5F}" dt="2026-01-22T18:18:48.991" v="3253" actId="26606"/>
        <pc:sldMkLst>
          <pc:docMk/>
          <pc:sldMk cId="3356131049" sldId="393"/>
        </pc:sldMkLst>
        <pc:spChg chg="mod">
          <ac:chgData name="Atoany Nazareth Fierro Radilla" userId="a5d31210-b944-4ccb-813d-e5f7d50f7e60" providerId="ADAL" clId="{392D37B4-113A-4E14-98DF-E8505B866C5F}" dt="2026-01-22T18:18:48.991" v="3253" actId="26606"/>
          <ac:spMkLst>
            <pc:docMk/>
            <pc:sldMk cId="3356131049" sldId="393"/>
            <ac:spMk id="2" creationId="{85293CBD-11C3-1764-798F-F490EDAF2DA8}"/>
          </ac:spMkLst>
        </pc:spChg>
        <pc:spChg chg="add">
          <ac:chgData name="Atoany Nazareth Fierro Radilla" userId="a5d31210-b944-4ccb-813d-e5f7d50f7e60" providerId="ADAL" clId="{392D37B4-113A-4E14-98DF-E8505B866C5F}" dt="2026-01-22T18:18:48.991" v="3253" actId="26606"/>
          <ac:spMkLst>
            <pc:docMk/>
            <pc:sldMk cId="3356131049" sldId="393"/>
            <ac:spMk id="19" creationId="{D983080A-6551-4451-BD82-99B048897B29}"/>
          </ac:spMkLst>
        </pc:spChg>
        <pc:picChg chg="mod">
          <ac:chgData name="Atoany Nazareth Fierro Radilla" userId="a5d31210-b944-4ccb-813d-e5f7d50f7e60" providerId="ADAL" clId="{392D37B4-113A-4E14-98DF-E8505B866C5F}" dt="2026-01-22T18:18:48.991" v="3253" actId="26606"/>
          <ac:picMkLst>
            <pc:docMk/>
            <pc:sldMk cId="3356131049" sldId="393"/>
            <ac:picMk id="4" creationId="{A2B95969-F1E7-AD36-A795-B68E3F5C376B}"/>
          </ac:picMkLst>
        </pc:picChg>
        <pc:cxnChg chg="add">
          <ac:chgData name="Atoany Nazareth Fierro Radilla" userId="a5d31210-b944-4ccb-813d-e5f7d50f7e60" providerId="ADAL" clId="{392D37B4-113A-4E14-98DF-E8505B866C5F}" dt="2026-01-22T18:18:48.991" v="3253" actId="26606"/>
          <ac:cxnSpMkLst>
            <pc:docMk/>
            <pc:sldMk cId="3356131049" sldId="393"/>
            <ac:cxnSpMk id="21" creationId="{8A5C8BF2-C035-4BFF-8802-A39723834415}"/>
          </ac:cxnSpMkLst>
        </pc:cxnChg>
      </pc:sldChg>
      <pc:sldChg chg="addSp delSp modSp new mod setBg addAnim delAnim setClrOvrMap">
        <pc:chgData name="Atoany Nazareth Fierro Radilla" userId="a5d31210-b944-4ccb-813d-e5f7d50f7e60" providerId="ADAL" clId="{392D37B4-113A-4E14-98DF-E8505B866C5F}" dt="2026-01-22T18:14:39.315" v="3229" actId="26606"/>
        <pc:sldMkLst>
          <pc:docMk/>
          <pc:sldMk cId="3158932222" sldId="394"/>
        </pc:sldMkLst>
        <pc:spChg chg="mod">
          <ac:chgData name="Atoany Nazareth Fierro Radilla" userId="a5d31210-b944-4ccb-813d-e5f7d50f7e60" providerId="ADAL" clId="{392D37B4-113A-4E14-98DF-E8505B866C5F}" dt="2026-01-22T18:14:39.315" v="3229" actId="26606"/>
          <ac:spMkLst>
            <pc:docMk/>
            <pc:sldMk cId="3158932222" sldId="394"/>
            <ac:spMk id="2" creationId="{90915FB9-81C8-84AC-53DB-AE103C33FE0E}"/>
          </ac:spMkLst>
        </pc:spChg>
        <pc:spChg chg="mod">
          <ac:chgData name="Atoany Nazareth Fierro Radilla" userId="a5d31210-b944-4ccb-813d-e5f7d50f7e60" providerId="ADAL" clId="{392D37B4-113A-4E14-98DF-E8505B866C5F}" dt="2026-01-22T18:14:39.315" v="3229" actId="26606"/>
          <ac:spMkLst>
            <pc:docMk/>
            <pc:sldMk cId="3158932222" sldId="394"/>
            <ac:spMk id="3" creationId="{3E44ED2F-2581-62DE-61D0-40A3ED4CAA5E}"/>
          </ac:spMkLst>
        </pc:spChg>
        <pc:spChg chg="mod">
          <ac:chgData name="Atoany Nazareth Fierro Radilla" userId="a5d31210-b944-4ccb-813d-e5f7d50f7e60" providerId="ADAL" clId="{392D37B4-113A-4E14-98DF-E8505B866C5F}" dt="2026-01-22T18:14:39.315" v="3229" actId="26606"/>
          <ac:spMkLst>
            <pc:docMk/>
            <pc:sldMk cId="3158932222" sldId="394"/>
            <ac:spMk id="4" creationId="{EC4C935D-794F-4A29-D958-CFA834E492FD}"/>
          </ac:spMkLst>
        </pc:spChg>
        <pc:spChg chg="mod">
          <ac:chgData name="Atoany Nazareth Fierro Radilla" userId="a5d31210-b944-4ccb-813d-e5f7d50f7e60" providerId="ADAL" clId="{392D37B4-113A-4E14-98DF-E8505B866C5F}" dt="2026-01-22T18:14:39.315" v="3229" actId="26606"/>
          <ac:spMkLst>
            <pc:docMk/>
            <pc:sldMk cId="3158932222" sldId="394"/>
            <ac:spMk id="5" creationId="{4CAA7F49-B22D-25D9-AFA9-85B5BB6EE6F2}"/>
          </ac:spMkLst>
        </pc:spChg>
        <pc:spChg chg="add">
          <ac:chgData name="Atoany Nazareth Fierro Radilla" userId="a5d31210-b944-4ccb-813d-e5f7d50f7e60" providerId="ADAL" clId="{392D37B4-113A-4E14-98DF-E8505B866C5F}" dt="2026-01-22T18:13:59.317" v="3222"/>
          <ac:spMkLst>
            <pc:docMk/>
            <pc:sldMk cId="3158932222" sldId="394"/>
            <ac:spMk id="6" creationId="{5C1A58B4-0626-3B19-D4D0-78E6A1984E50}"/>
          </ac:spMkLst>
        </pc:spChg>
        <pc:spChg chg="add">
          <ac:chgData name="Atoany Nazareth Fierro Radilla" userId="a5d31210-b944-4ccb-813d-e5f7d50f7e60" providerId="ADAL" clId="{392D37B4-113A-4E14-98DF-E8505B866C5F}" dt="2026-01-22T18:14:39.315" v="3229" actId="26606"/>
          <ac:spMkLst>
            <pc:docMk/>
            <pc:sldMk cId="3158932222" sldId="394"/>
            <ac:spMk id="1045" creationId="{CFD1D2CD-954D-4C4D-B505-05EAD159B230}"/>
          </ac:spMkLst>
        </pc:spChg>
        <pc:picChg chg="add mod ord">
          <ac:chgData name="Atoany Nazareth Fierro Radilla" userId="a5d31210-b944-4ccb-813d-e5f7d50f7e60" providerId="ADAL" clId="{392D37B4-113A-4E14-98DF-E8505B866C5F}" dt="2026-01-22T18:14:39.315" v="3229" actId="26606"/>
          <ac:picMkLst>
            <pc:docMk/>
            <pc:sldMk cId="3158932222" sldId="394"/>
            <ac:picMk id="1028" creationId="{306E969D-2414-68AF-D66C-DE1FA93FB8EA}"/>
          </ac:picMkLst>
        </pc:picChg>
        <pc:cxnChg chg="add">
          <ac:chgData name="Atoany Nazareth Fierro Radilla" userId="a5d31210-b944-4ccb-813d-e5f7d50f7e60" providerId="ADAL" clId="{392D37B4-113A-4E14-98DF-E8505B866C5F}" dt="2026-01-22T18:14:39.315" v="3229" actId="26606"/>
          <ac:cxnSpMkLst>
            <pc:docMk/>
            <pc:sldMk cId="3158932222" sldId="394"/>
            <ac:cxnSpMk id="1044" creationId="{118E06E4-607B-144B-382B-AD3D06B1EE8C}"/>
          </ac:cxnSpMkLst>
        </pc:cxnChg>
        <pc:cxnChg chg="add">
          <ac:chgData name="Atoany Nazareth Fierro Radilla" userId="a5d31210-b944-4ccb-813d-e5f7d50f7e60" providerId="ADAL" clId="{392D37B4-113A-4E14-98DF-E8505B866C5F}" dt="2026-01-22T18:14:39.315" v="3229" actId="26606"/>
          <ac:cxnSpMkLst>
            <pc:docMk/>
            <pc:sldMk cId="3158932222" sldId="394"/>
            <ac:cxnSpMk id="1046" creationId="{A2D508B3-A66C-833E-D929-8DC211635676}"/>
          </ac:cxnSpMkLst>
        </pc:cxnChg>
      </pc:sldChg>
      <pc:sldChg chg="addSp delSp modSp add mod setBg setClrOvrMap delDesignElem">
        <pc:chgData name="Atoany Nazareth Fierro Radilla" userId="a5d31210-b944-4ccb-813d-e5f7d50f7e60" providerId="ADAL" clId="{392D37B4-113A-4E14-98DF-E8505B866C5F}" dt="2026-01-22T18:18:53.148" v="3254" actId="26606"/>
        <pc:sldMkLst>
          <pc:docMk/>
          <pc:sldMk cId="4286076894" sldId="395"/>
        </pc:sldMkLst>
        <pc:spChg chg="mod">
          <ac:chgData name="Atoany Nazareth Fierro Radilla" userId="a5d31210-b944-4ccb-813d-e5f7d50f7e60" providerId="ADAL" clId="{392D37B4-113A-4E14-98DF-E8505B866C5F}" dt="2026-01-22T18:18:53.148" v="3254" actId="26606"/>
          <ac:spMkLst>
            <pc:docMk/>
            <pc:sldMk cId="4286076894" sldId="395"/>
            <ac:spMk id="2" creationId="{118A6D6B-3FA1-0891-C0E3-F94A46AAA861}"/>
          </ac:spMkLst>
        </pc:spChg>
        <pc:spChg chg="add">
          <ac:chgData name="Atoany Nazareth Fierro Radilla" userId="a5d31210-b944-4ccb-813d-e5f7d50f7e60" providerId="ADAL" clId="{392D37B4-113A-4E14-98DF-E8505B866C5F}" dt="2026-01-22T18:18:53.148" v="3254" actId="26606"/>
          <ac:spMkLst>
            <pc:docMk/>
            <pc:sldMk cId="4286076894" sldId="395"/>
            <ac:spMk id="19" creationId="{D983080A-6551-4451-BD82-99B048897B29}"/>
          </ac:spMkLst>
        </pc:spChg>
        <pc:picChg chg="mod">
          <ac:chgData name="Atoany Nazareth Fierro Radilla" userId="a5d31210-b944-4ccb-813d-e5f7d50f7e60" providerId="ADAL" clId="{392D37B4-113A-4E14-98DF-E8505B866C5F}" dt="2026-01-22T18:18:53.148" v="3254" actId="26606"/>
          <ac:picMkLst>
            <pc:docMk/>
            <pc:sldMk cId="4286076894" sldId="395"/>
            <ac:picMk id="4" creationId="{F5843A02-70B3-DCD2-6117-3449C4636681}"/>
          </ac:picMkLst>
        </pc:picChg>
        <pc:cxnChg chg="add">
          <ac:chgData name="Atoany Nazareth Fierro Radilla" userId="a5d31210-b944-4ccb-813d-e5f7d50f7e60" providerId="ADAL" clId="{392D37B4-113A-4E14-98DF-E8505B866C5F}" dt="2026-01-22T18:18:53.148" v="3254" actId="26606"/>
          <ac:cxnSpMkLst>
            <pc:docMk/>
            <pc:sldMk cId="4286076894" sldId="395"/>
            <ac:cxnSpMk id="21" creationId="{8A5C8BF2-C035-4BFF-8802-A39723834415}"/>
          </ac:cxnSpMkLst>
        </pc:cxnChg>
      </pc:sldChg>
      <pc:sldChg chg="addSp modSp new mod">
        <pc:chgData name="Atoany Nazareth Fierro Radilla" userId="a5d31210-b944-4ccb-813d-e5f7d50f7e60" providerId="ADAL" clId="{392D37B4-113A-4E14-98DF-E8505B866C5F}" dt="2026-01-22T22:40:52.999" v="3667" actId="1076"/>
        <pc:sldMkLst>
          <pc:docMk/>
          <pc:sldMk cId="648938774" sldId="396"/>
        </pc:sldMkLst>
        <pc:spChg chg="mod">
          <ac:chgData name="Atoany Nazareth Fierro Radilla" userId="a5d31210-b944-4ccb-813d-e5f7d50f7e60" providerId="ADAL" clId="{392D37B4-113A-4E14-98DF-E8505B866C5F}" dt="2026-01-22T22:37:03.841" v="3444" actId="20577"/>
          <ac:spMkLst>
            <pc:docMk/>
            <pc:sldMk cId="648938774" sldId="396"/>
            <ac:spMk id="2" creationId="{FF8B6EF6-6AAC-51D1-D2EA-E3F029C97214}"/>
          </ac:spMkLst>
        </pc:spChg>
        <pc:spChg chg="mod">
          <ac:chgData name="Atoany Nazareth Fierro Radilla" userId="a5d31210-b944-4ccb-813d-e5f7d50f7e60" providerId="ADAL" clId="{392D37B4-113A-4E14-98DF-E8505B866C5F}" dt="2026-01-22T22:39:04.324" v="3663" actId="12"/>
          <ac:spMkLst>
            <pc:docMk/>
            <pc:sldMk cId="648938774" sldId="396"/>
            <ac:spMk id="3" creationId="{1D9F4F20-A9EE-2A13-FC90-508066D6120F}"/>
          </ac:spMkLst>
        </pc:spChg>
        <pc:picChg chg="add mod">
          <ac:chgData name="Atoany Nazareth Fierro Radilla" userId="a5d31210-b944-4ccb-813d-e5f7d50f7e60" providerId="ADAL" clId="{392D37B4-113A-4E14-98DF-E8505B866C5F}" dt="2026-01-22T22:40:52.999" v="3667" actId="1076"/>
          <ac:picMkLst>
            <pc:docMk/>
            <pc:sldMk cId="648938774" sldId="396"/>
            <ac:picMk id="3074" creationId="{881ADAB9-27B5-618C-B48B-FE98728A6529}"/>
          </ac:picMkLst>
        </pc:picChg>
      </pc:sldChg>
      <pc:sldChg chg="addSp delSp modSp new mod">
        <pc:chgData name="Atoany Nazareth Fierro Radilla" userId="a5d31210-b944-4ccb-813d-e5f7d50f7e60" providerId="ADAL" clId="{392D37B4-113A-4E14-98DF-E8505B866C5F}" dt="2026-01-22T22:41:38.575" v="3685" actId="1076"/>
        <pc:sldMkLst>
          <pc:docMk/>
          <pc:sldMk cId="1036218503" sldId="397"/>
        </pc:sldMkLst>
        <pc:spChg chg="mod">
          <ac:chgData name="Atoany Nazareth Fierro Radilla" userId="a5d31210-b944-4ccb-813d-e5f7d50f7e60" providerId="ADAL" clId="{392D37B4-113A-4E14-98DF-E8505B866C5F}" dt="2026-01-22T22:41:20.926" v="3675" actId="20577"/>
          <ac:spMkLst>
            <pc:docMk/>
            <pc:sldMk cId="1036218503" sldId="397"/>
            <ac:spMk id="2" creationId="{B7D15D3F-ECDA-8DEA-5B40-E080BB9DC97E}"/>
          </ac:spMkLst>
        </pc:spChg>
        <pc:picChg chg="add mod">
          <ac:chgData name="Atoany Nazareth Fierro Radilla" userId="a5d31210-b944-4ccb-813d-e5f7d50f7e60" providerId="ADAL" clId="{392D37B4-113A-4E14-98DF-E8505B866C5F}" dt="2026-01-22T22:41:37.201" v="3684" actId="1076"/>
          <ac:picMkLst>
            <pc:docMk/>
            <pc:sldMk cId="1036218503" sldId="397"/>
            <ac:picMk id="6" creationId="{03398B38-FBD1-973E-01B9-02BC5A867938}"/>
          </ac:picMkLst>
        </pc:picChg>
        <pc:picChg chg="add mod">
          <ac:chgData name="Atoany Nazareth Fierro Radilla" userId="a5d31210-b944-4ccb-813d-e5f7d50f7e60" providerId="ADAL" clId="{392D37B4-113A-4E14-98DF-E8505B866C5F}" dt="2026-01-22T22:41:38.575" v="3685" actId="1076"/>
          <ac:picMkLst>
            <pc:docMk/>
            <pc:sldMk cId="1036218503" sldId="397"/>
            <ac:picMk id="7" creationId="{BC315BC0-1ACA-4294-F547-2CF11A3F19BC}"/>
          </ac:picMkLst>
        </pc:picChg>
      </pc:sldChg>
      <pc:sldChg chg="addSp delSp modSp new mod setBg addAnim delAnim">
        <pc:chgData name="Atoany Nazareth Fierro Radilla" userId="a5d31210-b944-4ccb-813d-e5f7d50f7e60" providerId="ADAL" clId="{392D37B4-113A-4E14-98DF-E8505B866C5F}" dt="2026-01-22T22:42:37.939" v="3761"/>
        <pc:sldMkLst>
          <pc:docMk/>
          <pc:sldMk cId="3444063797" sldId="398"/>
        </pc:sldMkLst>
        <pc:spChg chg="mod">
          <ac:chgData name="Atoany Nazareth Fierro Radilla" userId="a5d31210-b944-4ccb-813d-e5f7d50f7e60" providerId="ADAL" clId="{392D37B4-113A-4E14-98DF-E8505B866C5F}" dt="2026-01-22T22:42:37.934" v="3760" actId="26606"/>
          <ac:spMkLst>
            <pc:docMk/>
            <pc:sldMk cId="3444063797" sldId="398"/>
            <ac:spMk id="2" creationId="{4B192507-EE6C-3166-9348-8B70DDDF2656}"/>
          </ac:spMkLst>
        </pc:spChg>
        <pc:spChg chg="mod">
          <ac:chgData name="Atoany Nazareth Fierro Radilla" userId="a5d31210-b944-4ccb-813d-e5f7d50f7e60" providerId="ADAL" clId="{392D37B4-113A-4E14-98DF-E8505B866C5F}" dt="2026-01-22T22:42:37.934" v="3760" actId="26606"/>
          <ac:spMkLst>
            <pc:docMk/>
            <pc:sldMk cId="3444063797" sldId="398"/>
            <ac:spMk id="4" creationId="{47E2D96E-04DE-B5BA-913C-85BFBC23608A}"/>
          </ac:spMkLst>
        </pc:spChg>
        <pc:spChg chg="mod">
          <ac:chgData name="Atoany Nazareth Fierro Radilla" userId="a5d31210-b944-4ccb-813d-e5f7d50f7e60" providerId="ADAL" clId="{392D37B4-113A-4E14-98DF-E8505B866C5F}" dt="2026-01-22T22:42:37.934" v="3760" actId="26606"/>
          <ac:spMkLst>
            <pc:docMk/>
            <pc:sldMk cId="3444063797" sldId="398"/>
            <ac:spMk id="5" creationId="{74045896-FFE2-C126-A615-CC220C467D9E}"/>
          </ac:spMkLst>
        </pc:spChg>
        <pc:spChg chg="add">
          <ac:chgData name="Atoany Nazareth Fierro Radilla" userId="a5d31210-b944-4ccb-813d-e5f7d50f7e60" providerId="ADAL" clId="{392D37B4-113A-4E14-98DF-E8505B866C5F}" dt="2026-01-22T22:42:37.934" v="3760" actId="26606"/>
          <ac:spMkLst>
            <pc:docMk/>
            <pc:sldMk cId="3444063797" sldId="398"/>
            <ac:spMk id="10" creationId="{19F9BF86-FE94-4517-B97D-026C7515E589}"/>
          </ac:spMkLst>
        </pc:spChg>
        <pc:picChg chg="add mod ord">
          <ac:chgData name="Atoany Nazareth Fierro Radilla" userId="a5d31210-b944-4ccb-813d-e5f7d50f7e60" providerId="ADAL" clId="{392D37B4-113A-4E14-98DF-E8505B866C5F}" dt="2026-01-22T22:42:37.934" v="3760" actId="26606"/>
          <ac:picMkLst>
            <pc:docMk/>
            <pc:sldMk cId="3444063797" sldId="398"/>
            <ac:picMk id="6" creationId="{E3B7A825-D535-427E-6584-909591A0037C}"/>
          </ac:picMkLst>
        </pc:picChg>
        <pc:cxnChg chg="add">
          <ac:chgData name="Atoany Nazareth Fierro Radilla" userId="a5d31210-b944-4ccb-813d-e5f7d50f7e60" providerId="ADAL" clId="{392D37B4-113A-4E14-98DF-E8505B866C5F}" dt="2026-01-22T22:42:37.934" v="3760" actId="26606"/>
          <ac:cxnSpMkLst>
            <pc:docMk/>
            <pc:sldMk cId="3444063797" sldId="398"/>
            <ac:cxnSpMk id="9" creationId="{118E06E4-607B-144B-382B-AD3D06B1EE8C}"/>
          </ac:cxnSpMkLst>
        </pc:cxnChg>
        <pc:cxnChg chg="add">
          <ac:chgData name="Atoany Nazareth Fierro Radilla" userId="a5d31210-b944-4ccb-813d-e5f7d50f7e60" providerId="ADAL" clId="{392D37B4-113A-4E14-98DF-E8505B866C5F}" dt="2026-01-22T22:42:37.934" v="3760" actId="26606"/>
          <ac:cxnSpMkLst>
            <pc:docMk/>
            <pc:sldMk cId="3444063797" sldId="398"/>
            <ac:cxnSpMk id="12" creationId="{7CC73A33-65FF-41A9-A3B0-006753CD1028}"/>
          </ac:cxnSpMkLst>
        </pc:cxnChg>
      </pc:sldChg>
      <pc:sldChg chg="addSp delSp modSp new mod">
        <pc:chgData name="Atoany Nazareth Fierro Radilla" userId="a5d31210-b944-4ccb-813d-e5f7d50f7e60" providerId="ADAL" clId="{392D37B4-113A-4E14-98DF-E8505B866C5F}" dt="2026-01-22T22:43:23.429" v="3790" actId="1076"/>
        <pc:sldMkLst>
          <pc:docMk/>
          <pc:sldMk cId="1668198197" sldId="399"/>
        </pc:sldMkLst>
        <pc:spChg chg="mod">
          <ac:chgData name="Atoany Nazareth Fierro Radilla" userId="a5d31210-b944-4ccb-813d-e5f7d50f7e60" providerId="ADAL" clId="{392D37B4-113A-4E14-98DF-E8505B866C5F}" dt="2026-01-22T22:42:49.407" v="3780" actId="20577"/>
          <ac:spMkLst>
            <pc:docMk/>
            <pc:sldMk cId="1668198197" sldId="399"/>
            <ac:spMk id="2" creationId="{26886FE4-9F09-5F52-87E0-8F790FE506AF}"/>
          </ac:spMkLst>
        </pc:spChg>
        <pc:picChg chg="add mod">
          <ac:chgData name="Atoany Nazareth Fierro Radilla" userId="a5d31210-b944-4ccb-813d-e5f7d50f7e60" providerId="ADAL" clId="{392D37B4-113A-4E14-98DF-E8505B866C5F}" dt="2026-01-22T22:43:12.348" v="3784" actId="1076"/>
          <ac:picMkLst>
            <pc:docMk/>
            <pc:sldMk cId="1668198197" sldId="399"/>
            <ac:picMk id="6" creationId="{F77F86C5-AB73-029F-CDB8-7BED538FFD11}"/>
          </ac:picMkLst>
        </pc:picChg>
        <pc:picChg chg="add mod">
          <ac:chgData name="Atoany Nazareth Fierro Radilla" userId="a5d31210-b944-4ccb-813d-e5f7d50f7e60" providerId="ADAL" clId="{392D37B4-113A-4E14-98DF-E8505B866C5F}" dt="2026-01-22T22:43:23.429" v="3790" actId="1076"/>
          <ac:picMkLst>
            <pc:docMk/>
            <pc:sldMk cId="1668198197" sldId="399"/>
            <ac:picMk id="7" creationId="{5F9C7891-36BE-52FD-ECDA-F40F0B587E72}"/>
          </ac:picMkLst>
        </pc:picChg>
      </pc:sldChg>
      <pc:sldChg chg="addSp delSp modSp new mod setBg">
        <pc:chgData name="Atoany Nazareth Fierro Radilla" userId="a5d31210-b944-4ccb-813d-e5f7d50f7e60" providerId="ADAL" clId="{392D37B4-113A-4E14-98DF-E8505B866C5F}" dt="2026-01-22T22:43:48.395" v="3815" actId="26606"/>
        <pc:sldMkLst>
          <pc:docMk/>
          <pc:sldMk cId="1724956071" sldId="400"/>
        </pc:sldMkLst>
        <pc:spChg chg="mod">
          <ac:chgData name="Atoany Nazareth Fierro Radilla" userId="a5d31210-b944-4ccb-813d-e5f7d50f7e60" providerId="ADAL" clId="{392D37B4-113A-4E14-98DF-E8505B866C5F}" dt="2026-01-22T22:43:48.395" v="3815" actId="26606"/>
          <ac:spMkLst>
            <pc:docMk/>
            <pc:sldMk cId="1724956071" sldId="400"/>
            <ac:spMk id="2" creationId="{9EA75A6C-8EFE-39B4-60D9-4CA629C1CE60}"/>
          </ac:spMkLst>
        </pc:spChg>
        <pc:spChg chg="mod">
          <ac:chgData name="Atoany Nazareth Fierro Radilla" userId="a5d31210-b944-4ccb-813d-e5f7d50f7e60" providerId="ADAL" clId="{392D37B4-113A-4E14-98DF-E8505B866C5F}" dt="2026-01-22T22:43:48.395" v="3815" actId="26606"/>
          <ac:spMkLst>
            <pc:docMk/>
            <pc:sldMk cId="1724956071" sldId="400"/>
            <ac:spMk id="4" creationId="{EB4FEC19-0950-4D1D-D049-D1A5243AAB97}"/>
          </ac:spMkLst>
        </pc:spChg>
        <pc:spChg chg="mod">
          <ac:chgData name="Atoany Nazareth Fierro Radilla" userId="a5d31210-b944-4ccb-813d-e5f7d50f7e60" providerId="ADAL" clId="{392D37B4-113A-4E14-98DF-E8505B866C5F}" dt="2026-01-22T22:43:48.395" v="3815" actId="26606"/>
          <ac:spMkLst>
            <pc:docMk/>
            <pc:sldMk cId="1724956071" sldId="400"/>
            <ac:spMk id="5" creationId="{B27E35B0-B1B2-591E-D43B-0B017BF17CC9}"/>
          </ac:spMkLst>
        </pc:spChg>
        <pc:spChg chg="add">
          <ac:chgData name="Atoany Nazareth Fierro Radilla" userId="a5d31210-b944-4ccb-813d-e5f7d50f7e60" providerId="ADAL" clId="{392D37B4-113A-4E14-98DF-E8505B866C5F}" dt="2026-01-22T22:43:48.395" v="3815" actId="26606"/>
          <ac:spMkLst>
            <pc:docMk/>
            <pc:sldMk cId="1724956071" sldId="400"/>
            <ac:spMk id="13" creationId="{19F9BF86-FE94-4517-B97D-026C7515E589}"/>
          </ac:spMkLst>
        </pc:spChg>
        <pc:picChg chg="add mod ord">
          <ac:chgData name="Atoany Nazareth Fierro Radilla" userId="a5d31210-b944-4ccb-813d-e5f7d50f7e60" providerId="ADAL" clId="{392D37B4-113A-4E14-98DF-E8505B866C5F}" dt="2026-01-22T22:43:48.395" v="3815" actId="26606"/>
          <ac:picMkLst>
            <pc:docMk/>
            <pc:sldMk cId="1724956071" sldId="400"/>
            <ac:picMk id="6" creationId="{8FA70D97-6967-FEFB-0AC5-C07D3000D56B}"/>
          </ac:picMkLst>
        </pc:picChg>
        <pc:cxnChg chg="add">
          <ac:chgData name="Atoany Nazareth Fierro Radilla" userId="a5d31210-b944-4ccb-813d-e5f7d50f7e60" providerId="ADAL" clId="{392D37B4-113A-4E14-98DF-E8505B866C5F}" dt="2026-01-22T22:43:48.395" v="3815" actId="26606"/>
          <ac:cxnSpMkLst>
            <pc:docMk/>
            <pc:sldMk cId="1724956071" sldId="400"/>
            <ac:cxnSpMk id="11" creationId="{118E06E4-607B-144B-382B-AD3D06B1EE8C}"/>
          </ac:cxnSpMkLst>
        </pc:cxnChg>
        <pc:cxnChg chg="add">
          <ac:chgData name="Atoany Nazareth Fierro Radilla" userId="a5d31210-b944-4ccb-813d-e5f7d50f7e60" providerId="ADAL" clId="{392D37B4-113A-4E14-98DF-E8505B866C5F}" dt="2026-01-22T22:43:48.395" v="3815" actId="26606"/>
          <ac:cxnSpMkLst>
            <pc:docMk/>
            <pc:sldMk cId="1724956071" sldId="400"/>
            <ac:cxnSpMk id="15" creationId="{7CC73A33-65FF-41A9-A3B0-006753CD1028}"/>
          </ac:cxnSpMkLst>
        </pc:cxnChg>
      </pc:sldChg>
      <pc:sldChg chg="addSp delSp modSp new mod setBg">
        <pc:chgData name="Atoany Nazareth Fierro Radilla" userId="a5d31210-b944-4ccb-813d-e5f7d50f7e60" providerId="ADAL" clId="{392D37B4-113A-4E14-98DF-E8505B866C5F}" dt="2026-01-22T22:44:17.530" v="3833" actId="26606"/>
        <pc:sldMkLst>
          <pc:docMk/>
          <pc:sldMk cId="1434387508" sldId="401"/>
        </pc:sldMkLst>
        <pc:spChg chg="mod">
          <ac:chgData name="Atoany Nazareth Fierro Radilla" userId="a5d31210-b944-4ccb-813d-e5f7d50f7e60" providerId="ADAL" clId="{392D37B4-113A-4E14-98DF-E8505B866C5F}" dt="2026-01-22T22:44:17.530" v="3833" actId="26606"/>
          <ac:spMkLst>
            <pc:docMk/>
            <pc:sldMk cId="1434387508" sldId="401"/>
            <ac:spMk id="2" creationId="{B5081C2A-4D1E-43FF-0192-8F9BBF8C036C}"/>
          </ac:spMkLst>
        </pc:spChg>
        <pc:spChg chg="mod">
          <ac:chgData name="Atoany Nazareth Fierro Radilla" userId="a5d31210-b944-4ccb-813d-e5f7d50f7e60" providerId="ADAL" clId="{392D37B4-113A-4E14-98DF-E8505B866C5F}" dt="2026-01-22T22:44:17.530" v="3833" actId="26606"/>
          <ac:spMkLst>
            <pc:docMk/>
            <pc:sldMk cId="1434387508" sldId="401"/>
            <ac:spMk id="4" creationId="{30284C7B-8402-B17B-2D78-E9166CA6C292}"/>
          </ac:spMkLst>
        </pc:spChg>
        <pc:spChg chg="mod">
          <ac:chgData name="Atoany Nazareth Fierro Radilla" userId="a5d31210-b944-4ccb-813d-e5f7d50f7e60" providerId="ADAL" clId="{392D37B4-113A-4E14-98DF-E8505B866C5F}" dt="2026-01-22T22:44:17.530" v="3833" actId="26606"/>
          <ac:spMkLst>
            <pc:docMk/>
            <pc:sldMk cId="1434387508" sldId="401"/>
            <ac:spMk id="5" creationId="{C15EE1F8-09CE-B5CA-8B5B-315E36BA2EB6}"/>
          </ac:spMkLst>
        </pc:spChg>
        <pc:spChg chg="add">
          <ac:chgData name="Atoany Nazareth Fierro Radilla" userId="a5d31210-b944-4ccb-813d-e5f7d50f7e60" providerId="ADAL" clId="{392D37B4-113A-4E14-98DF-E8505B866C5F}" dt="2026-01-22T22:44:17.530" v="3833" actId="26606"/>
          <ac:spMkLst>
            <pc:docMk/>
            <pc:sldMk cId="1434387508" sldId="401"/>
            <ac:spMk id="4105" creationId="{19F9BF86-FE94-4517-B97D-026C7515E589}"/>
          </ac:spMkLst>
        </pc:spChg>
        <pc:picChg chg="add mod ord">
          <ac:chgData name="Atoany Nazareth Fierro Radilla" userId="a5d31210-b944-4ccb-813d-e5f7d50f7e60" providerId="ADAL" clId="{392D37B4-113A-4E14-98DF-E8505B866C5F}" dt="2026-01-22T22:44:17.530" v="3833" actId="26606"/>
          <ac:picMkLst>
            <pc:docMk/>
            <pc:sldMk cId="1434387508" sldId="401"/>
            <ac:picMk id="4098" creationId="{CB892C86-7361-62C6-5885-1A8419BB856D}"/>
          </ac:picMkLst>
        </pc:picChg>
        <pc:cxnChg chg="add">
          <ac:chgData name="Atoany Nazareth Fierro Radilla" userId="a5d31210-b944-4ccb-813d-e5f7d50f7e60" providerId="ADAL" clId="{392D37B4-113A-4E14-98DF-E8505B866C5F}" dt="2026-01-22T22:44:17.530" v="3833" actId="26606"/>
          <ac:cxnSpMkLst>
            <pc:docMk/>
            <pc:sldMk cId="1434387508" sldId="401"/>
            <ac:cxnSpMk id="4103" creationId="{118E06E4-607B-144B-382B-AD3D06B1EE8C}"/>
          </ac:cxnSpMkLst>
        </pc:cxnChg>
        <pc:cxnChg chg="add">
          <ac:chgData name="Atoany Nazareth Fierro Radilla" userId="a5d31210-b944-4ccb-813d-e5f7d50f7e60" providerId="ADAL" clId="{392D37B4-113A-4E14-98DF-E8505B866C5F}" dt="2026-01-22T22:44:17.530" v="3833" actId="26606"/>
          <ac:cxnSpMkLst>
            <pc:docMk/>
            <pc:sldMk cId="1434387508" sldId="401"/>
            <ac:cxnSpMk id="4107" creationId="{7CC73A33-65FF-41A9-A3B0-006753CD1028}"/>
          </ac:cxnSpMkLst>
        </pc:cxnChg>
      </pc:sldChg>
      <pc:sldChg chg="addSp delSp modSp add mod setBg setClrOvrMap delDesignElem">
        <pc:chgData name="Atoany Nazareth Fierro Radilla" userId="a5d31210-b944-4ccb-813d-e5f7d50f7e60" providerId="ADAL" clId="{392D37B4-113A-4E14-98DF-E8505B866C5F}" dt="2026-01-22T22:44:50.656" v="3853" actId="26606"/>
        <pc:sldMkLst>
          <pc:docMk/>
          <pc:sldMk cId="2623297816" sldId="402"/>
        </pc:sldMkLst>
        <pc:spChg chg="mod">
          <ac:chgData name="Atoany Nazareth Fierro Radilla" userId="a5d31210-b944-4ccb-813d-e5f7d50f7e60" providerId="ADAL" clId="{392D37B4-113A-4E14-98DF-E8505B866C5F}" dt="2026-01-22T22:44:42.489" v="3852" actId="20577"/>
          <ac:spMkLst>
            <pc:docMk/>
            <pc:sldMk cId="2623297816" sldId="402"/>
            <ac:spMk id="2" creationId="{64FD4ECC-C118-48D5-91D4-66226996E1FD}"/>
          </ac:spMkLst>
        </pc:spChg>
        <pc:spChg chg="add">
          <ac:chgData name="Atoany Nazareth Fierro Radilla" userId="a5d31210-b944-4ccb-813d-e5f7d50f7e60" providerId="ADAL" clId="{392D37B4-113A-4E14-98DF-E8505B866C5F}" dt="2026-01-22T22:44:50.656" v="3853" actId="26606"/>
          <ac:spMkLst>
            <pc:docMk/>
            <pc:sldMk cId="2623297816" sldId="402"/>
            <ac:spMk id="10" creationId="{D983080A-6551-4451-BD82-99B048897B29}"/>
          </ac:spMkLst>
        </pc:spChg>
        <pc:cxnChg chg="add">
          <ac:chgData name="Atoany Nazareth Fierro Radilla" userId="a5d31210-b944-4ccb-813d-e5f7d50f7e60" providerId="ADAL" clId="{392D37B4-113A-4E14-98DF-E8505B866C5F}" dt="2026-01-22T22:44:50.656" v="3853" actId="26606"/>
          <ac:cxnSpMkLst>
            <pc:docMk/>
            <pc:sldMk cId="2623297816" sldId="402"/>
            <ac:cxnSpMk id="12" creationId="{8A5C8BF2-C035-4BFF-8802-A39723834415}"/>
          </ac:cxnSpMkLst>
        </pc:cxnChg>
      </pc:sldChg>
      <pc:sldChg chg="addSp delSp modSp new mod setBg">
        <pc:chgData name="Atoany Nazareth Fierro Radilla" userId="a5d31210-b944-4ccb-813d-e5f7d50f7e60" providerId="ADAL" clId="{392D37B4-113A-4E14-98DF-E8505B866C5F}" dt="2026-01-22T22:46:33.741" v="3889" actId="26606"/>
        <pc:sldMkLst>
          <pc:docMk/>
          <pc:sldMk cId="3779178542" sldId="403"/>
        </pc:sldMkLst>
        <pc:spChg chg="mod">
          <ac:chgData name="Atoany Nazareth Fierro Radilla" userId="a5d31210-b944-4ccb-813d-e5f7d50f7e60" providerId="ADAL" clId="{392D37B4-113A-4E14-98DF-E8505B866C5F}" dt="2026-01-22T22:45:24.752" v="3880" actId="26606"/>
          <ac:spMkLst>
            <pc:docMk/>
            <pc:sldMk cId="3779178542" sldId="403"/>
            <ac:spMk id="2" creationId="{4AF98750-BD3F-2582-8B58-EC2CCE9E3F68}"/>
          </ac:spMkLst>
        </pc:spChg>
        <pc:spChg chg="mod">
          <ac:chgData name="Atoany Nazareth Fierro Radilla" userId="a5d31210-b944-4ccb-813d-e5f7d50f7e60" providerId="ADAL" clId="{392D37B4-113A-4E14-98DF-E8505B866C5F}" dt="2026-01-22T22:45:24.752" v="3880" actId="26606"/>
          <ac:spMkLst>
            <pc:docMk/>
            <pc:sldMk cId="3779178542" sldId="403"/>
            <ac:spMk id="4" creationId="{B077AAF6-F58C-3A64-4024-8D5AB0DDB833}"/>
          </ac:spMkLst>
        </pc:spChg>
        <pc:spChg chg="mod">
          <ac:chgData name="Atoany Nazareth Fierro Radilla" userId="a5d31210-b944-4ccb-813d-e5f7d50f7e60" providerId="ADAL" clId="{392D37B4-113A-4E14-98DF-E8505B866C5F}" dt="2026-01-22T22:45:24.752" v="3880" actId="26606"/>
          <ac:spMkLst>
            <pc:docMk/>
            <pc:sldMk cId="3779178542" sldId="403"/>
            <ac:spMk id="5" creationId="{B47CB4D3-CB91-7C3B-4A88-CE97FEAD458E}"/>
          </ac:spMkLst>
        </pc:spChg>
        <pc:spChg chg="add">
          <ac:chgData name="Atoany Nazareth Fierro Radilla" userId="a5d31210-b944-4ccb-813d-e5f7d50f7e60" providerId="ADAL" clId="{392D37B4-113A-4E14-98DF-E8505B866C5F}" dt="2026-01-22T22:46:33.741" v="3889" actId="26606"/>
          <ac:spMkLst>
            <pc:docMk/>
            <pc:sldMk cId="3779178542" sldId="403"/>
            <ac:spMk id="5138" creationId="{19F9BF86-FE94-4517-B97D-026C7515E589}"/>
          </ac:spMkLst>
        </pc:spChg>
        <pc:picChg chg="add mod ord">
          <ac:chgData name="Atoany Nazareth Fierro Radilla" userId="a5d31210-b944-4ccb-813d-e5f7d50f7e60" providerId="ADAL" clId="{392D37B4-113A-4E14-98DF-E8505B866C5F}" dt="2026-01-22T22:46:33.741" v="3889" actId="26606"/>
          <ac:picMkLst>
            <pc:docMk/>
            <pc:sldMk cId="3779178542" sldId="403"/>
            <ac:picMk id="5126" creationId="{9C80FF83-09C7-ECD0-D363-CA2F12E19482}"/>
          </ac:picMkLst>
        </pc:picChg>
        <pc:cxnChg chg="add">
          <ac:chgData name="Atoany Nazareth Fierro Radilla" userId="a5d31210-b944-4ccb-813d-e5f7d50f7e60" providerId="ADAL" clId="{392D37B4-113A-4E14-98DF-E8505B866C5F}" dt="2026-01-22T22:46:33.741" v="3889" actId="26606"/>
          <ac:cxnSpMkLst>
            <pc:docMk/>
            <pc:sldMk cId="3779178542" sldId="403"/>
            <ac:cxnSpMk id="5136" creationId="{118E06E4-607B-144B-382B-AD3D06B1EE8C}"/>
          </ac:cxnSpMkLst>
        </pc:cxnChg>
        <pc:cxnChg chg="add">
          <ac:chgData name="Atoany Nazareth Fierro Radilla" userId="a5d31210-b944-4ccb-813d-e5f7d50f7e60" providerId="ADAL" clId="{392D37B4-113A-4E14-98DF-E8505B866C5F}" dt="2026-01-22T22:46:33.741" v="3889" actId="26606"/>
          <ac:cxnSpMkLst>
            <pc:docMk/>
            <pc:sldMk cId="3779178542" sldId="403"/>
            <ac:cxnSpMk id="5140" creationId="{426B4E86-32C4-273A-1ADF-6B44243549D7}"/>
          </ac:cxnSpMkLst>
        </pc:cxnChg>
      </pc:sldChg>
      <pc:sldChg chg="addSp delSp modSp add mod setBg setClrOvrMap delDesignElem">
        <pc:chgData name="Atoany Nazareth Fierro Radilla" userId="a5d31210-b944-4ccb-813d-e5f7d50f7e60" providerId="ADAL" clId="{392D37B4-113A-4E14-98DF-E8505B866C5F}" dt="2026-01-22T22:46:57.924" v="3903" actId="26606"/>
        <pc:sldMkLst>
          <pc:docMk/>
          <pc:sldMk cId="210638713" sldId="404"/>
        </pc:sldMkLst>
        <pc:spChg chg="mod">
          <ac:chgData name="Atoany Nazareth Fierro Radilla" userId="a5d31210-b944-4ccb-813d-e5f7d50f7e60" providerId="ADAL" clId="{392D37B4-113A-4E14-98DF-E8505B866C5F}" dt="2026-01-22T22:46:45.458" v="3902" actId="20577"/>
          <ac:spMkLst>
            <pc:docMk/>
            <pc:sldMk cId="210638713" sldId="404"/>
            <ac:spMk id="2" creationId="{81847DE9-DE8F-824F-CB7E-2545F6A68E3C}"/>
          </ac:spMkLst>
        </pc:spChg>
        <pc:spChg chg="add">
          <ac:chgData name="Atoany Nazareth Fierro Radilla" userId="a5d31210-b944-4ccb-813d-e5f7d50f7e60" providerId="ADAL" clId="{392D37B4-113A-4E14-98DF-E8505B866C5F}" dt="2026-01-22T22:46:57.924" v="3903" actId="26606"/>
          <ac:spMkLst>
            <pc:docMk/>
            <pc:sldMk cId="210638713" sldId="404"/>
            <ac:spMk id="7" creationId="{D983080A-6551-4451-BD82-99B048897B29}"/>
          </ac:spMkLst>
        </pc:spChg>
        <pc:cxnChg chg="add">
          <ac:chgData name="Atoany Nazareth Fierro Radilla" userId="a5d31210-b944-4ccb-813d-e5f7d50f7e60" providerId="ADAL" clId="{392D37B4-113A-4E14-98DF-E8505B866C5F}" dt="2026-01-22T22:46:57.924" v="3903" actId="26606"/>
          <ac:cxnSpMkLst>
            <pc:docMk/>
            <pc:sldMk cId="210638713" sldId="404"/>
            <ac:cxnSpMk id="8" creationId="{8A5C8BF2-C035-4BFF-8802-A39723834415}"/>
          </ac:cxnSpMkLst>
        </pc:cxnChg>
      </pc:sldChg>
      <pc:sldChg chg="addSp delSp modSp new mod setBg">
        <pc:chgData name="Atoany Nazareth Fierro Radilla" userId="a5d31210-b944-4ccb-813d-e5f7d50f7e60" providerId="ADAL" clId="{392D37B4-113A-4E14-98DF-E8505B866C5F}" dt="2026-01-22T22:49:59.478" v="4491" actId="1076"/>
        <pc:sldMkLst>
          <pc:docMk/>
          <pc:sldMk cId="3395711763" sldId="405"/>
        </pc:sldMkLst>
        <pc:spChg chg="mod">
          <ac:chgData name="Atoany Nazareth Fierro Radilla" userId="a5d31210-b944-4ccb-813d-e5f7d50f7e60" providerId="ADAL" clId="{392D37B4-113A-4E14-98DF-E8505B866C5F}" dt="2026-01-22T22:49:23.595" v="4487" actId="26606"/>
          <ac:spMkLst>
            <pc:docMk/>
            <pc:sldMk cId="3395711763" sldId="405"/>
            <ac:spMk id="2" creationId="{DE80233D-0D9B-AEEA-6060-0B138EFDE5AE}"/>
          </ac:spMkLst>
        </pc:spChg>
        <pc:spChg chg="mod">
          <ac:chgData name="Atoany Nazareth Fierro Radilla" userId="a5d31210-b944-4ccb-813d-e5f7d50f7e60" providerId="ADAL" clId="{392D37B4-113A-4E14-98DF-E8505B866C5F}" dt="2026-01-22T22:49:23.595" v="4487" actId="26606"/>
          <ac:spMkLst>
            <pc:docMk/>
            <pc:sldMk cId="3395711763" sldId="405"/>
            <ac:spMk id="4" creationId="{021D1D94-10E0-D196-B9CD-7A9A6A6F8261}"/>
          </ac:spMkLst>
        </pc:spChg>
        <pc:spChg chg="mod">
          <ac:chgData name="Atoany Nazareth Fierro Radilla" userId="a5d31210-b944-4ccb-813d-e5f7d50f7e60" providerId="ADAL" clId="{392D37B4-113A-4E14-98DF-E8505B866C5F}" dt="2026-01-22T22:49:23.595" v="4487" actId="26606"/>
          <ac:spMkLst>
            <pc:docMk/>
            <pc:sldMk cId="3395711763" sldId="405"/>
            <ac:spMk id="5" creationId="{00DDEB3E-EEF8-08DF-0F30-D624ADD6947A}"/>
          </ac:spMkLst>
        </pc:spChg>
        <pc:spChg chg="add">
          <ac:chgData name="Atoany Nazareth Fierro Radilla" userId="a5d31210-b944-4ccb-813d-e5f7d50f7e60" providerId="ADAL" clId="{392D37B4-113A-4E14-98DF-E8505B866C5F}" dt="2026-01-22T22:49:23.595" v="4487" actId="26606"/>
          <ac:spMkLst>
            <pc:docMk/>
            <pc:sldMk cId="3395711763" sldId="405"/>
            <ac:spMk id="10" creationId="{1653AE3C-AC4F-907C-B473-B9A30D21506F}"/>
          </ac:spMkLst>
        </pc:spChg>
        <pc:spChg chg="add">
          <ac:chgData name="Atoany Nazareth Fierro Radilla" userId="a5d31210-b944-4ccb-813d-e5f7d50f7e60" providerId="ADAL" clId="{392D37B4-113A-4E14-98DF-E8505B866C5F}" dt="2026-01-22T22:49:23.595" v="4487" actId="26606"/>
          <ac:spMkLst>
            <pc:docMk/>
            <pc:sldMk cId="3395711763" sldId="405"/>
            <ac:spMk id="19" creationId="{2D81448D-181B-845F-78DE-A85BCE54E06E}"/>
          </ac:spMkLst>
        </pc:spChg>
        <pc:picChg chg="add mod">
          <ac:chgData name="Atoany Nazareth Fierro Radilla" userId="a5d31210-b944-4ccb-813d-e5f7d50f7e60" providerId="ADAL" clId="{392D37B4-113A-4E14-98DF-E8505B866C5F}" dt="2026-01-22T22:49:59.478" v="4491" actId="1076"/>
          <ac:picMkLst>
            <pc:docMk/>
            <pc:sldMk cId="3395711763" sldId="405"/>
            <ac:picMk id="6146" creationId="{89670EA9-5297-14DC-E539-2F54E03975F6}"/>
          </ac:picMkLst>
        </pc:picChg>
      </pc:sldChg>
      <pc:sldChg chg="addSp delSp modSp new mod setBg">
        <pc:chgData name="Atoany Nazareth Fierro Radilla" userId="a5d31210-b944-4ccb-813d-e5f7d50f7e60" providerId="ADAL" clId="{392D37B4-113A-4E14-98DF-E8505B866C5F}" dt="2026-01-22T22:55:45.480" v="4946" actId="1076"/>
        <pc:sldMkLst>
          <pc:docMk/>
          <pc:sldMk cId="3577658085" sldId="406"/>
        </pc:sldMkLst>
        <pc:spChg chg="mod">
          <ac:chgData name="Atoany Nazareth Fierro Radilla" userId="a5d31210-b944-4ccb-813d-e5f7d50f7e60" providerId="ADAL" clId="{392D37B4-113A-4E14-98DF-E8505B866C5F}" dt="2026-01-22T22:54:11.291" v="4942" actId="26606"/>
          <ac:spMkLst>
            <pc:docMk/>
            <pc:sldMk cId="3577658085" sldId="406"/>
            <ac:spMk id="2" creationId="{BE4AEA0E-AF7C-31F1-DB2E-BEB6F82E5C7C}"/>
          </ac:spMkLst>
        </pc:spChg>
        <pc:spChg chg="mod">
          <ac:chgData name="Atoany Nazareth Fierro Radilla" userId="a5d31210-b944-4ccb-813d-e5f7d50f7e60" providerId="ADAL" clId="{392D37B4-113A-4E14-98DF-E8505B866C5F}" dt="2026-01-22T22:54:11.291" v="4942" actId="26606"/>
          <ac:spMkLst>
            <pc:docMk/>
            <pc:sldMk cId="3577658085" sldId="406"/>
            <ac:spMk id="3" creationId="{320C8DF4-AA27-693D-8763-5AA6F305E6D6}"/>
          </ac:spMkLst>
        </pc:spChg>
        <pc:spChg chg="mod">
          <ac:chgData name="Atoany Nazareth Fierro Radilla" userId="a5d31210-b944-4ccb-813d-e5f7d50f7e60" providerId="ADAL" clId="{392D37B4-113A-4E14-98DF-E8505B866C5F}" dt="2026-01-22T22:54:11.291" v="4942" actId="26606"/>
          <ac:spMkLst>
            <pc:docMk/>
            <pc:sldMk cId="3577658085" sldId="406"/>
            <ac:spMk id="4" creationId="{5605D650-9BE2-1B10-5011-A8A67FFCDF1F}"/>
          </ac:spMkLst>
        </pc:spChg>
        <pc:spChg chg="mod">
          <ac:chgData name="Atoany Nazareth Fierro Radilla" userId="a5d31210-b944-4ccb-813d-e5f7d50f7e60" providerId="ADAL" clId="{392D37B4-113A-4E14-98DF-E8505B866C5F}" dt="2026-01-22T22:54:11.291" v="4942" actId="26606"/>
          <ac:spMkLst>
            <pc:docMk/>
            <pc:sldMk cId="3577658085" sldId="406"/>
            <ac:spMk id="5" creationId="{62C972BC-FEC4-53E7-C240-A40865A88895}"/>
          </ac:spMkLst>
        </pc:spChg>
        <pc:spChg chg="add">
          <ac:chgData name="Atoany Nazareth Fierro Radilla" userId="a5d31210-b944-4ccb-813d-e5f7d50f7e60" providerId="ADAL" clId="{392D37B4-113A-4E14-98DF-E8505B866C5F}" dt="2026-01-22T22:54:11.291" v="4942" actId="26606"/>
          <ac:spMkLst>
            <pc:docMk/>
            <pc:sldMk cId="3577658085" sldId="406"/>
            <ac:spMk id="7" creationId="{DBDA151C-5770-45E4-AAFF-59E7F403866D}"/>
          </ac:spMkLst>
        </pc:spChg>
        <pc:picChg chg="add mod">
          <ac:chgData name="Atoany Nazareth Fierro Radilla" userId="a5d31210-b944-4ccb-813d-e5f7d50f7e60" providerId="ADAL" clId="{392D37B4-113A-4E14-98DF-E8505B866C5F}" dt="2026-01-22T22:55:45.480" v="4946" actId="1076"/>
          <ac:picMkLst>
            <pc:docMk/>
            <pc:sldMk cId="3577658085" sldId="406"/>
            <ac:picMk id="7170" creationId="{A97E66B4-F43E-2F01-4E5D-3084D8C75F06}"/>
          </ac:picMkLst>
        </pc:picChg>
        <pc:cxnChg chg="add">
          <ac:chgData name="Atoany Nazareth Fierro Radilla" userId="a5d31210-b944-4ccb-813d-e5f7d50f7e60" providerId="ADAL" clId="{392D37B4-113A-4E14-98DF-E8505B866C5F}" dt="2026-01-22T22:54:11.291" v="4942" actId="26606"/>
          <ac:cxnSpMkLst>
            <pc:docMk/>
            <pc:sldMk cId="3577658085" sldId="406"/>
            <ac:cxnSpMk id="8" creationId="{10694E1F-471C-4340-BE4B-28F2BF7D7A91}"/>
          </ac:cxnSpMkLst>
        </pc:cxnChg>
      </pc:sldChg>
      <pc:sldChg chg="addSp modSp new mod setBg">
        <pc:chgData name="Atoany Nazareth Fierro Radilla" userId="a5d31210-b944-4ccb-813d-e5f7d50f7e60" providerId="ADAL" clId="{392D37B4-113A-4E14-98DF-E8505B866C5F}" dt="2026-01-22T23:01:27.928" v="5469" actId="1076"/>
        <pc:sldMkLst>
          <pc:docMk/>
          <pc:sldMk cId="2335525878" sldId="407"/>
        </pc:sldMkLst>
        <pc:spChg chg="mod">
          <ac:chgData name="Atoany Nazareth Fierro Radilla" userId="a5d31210-b944-4ccb-813d-e5f7d50f7e60" providerId="ADAL" clId="{392D37B4-113A-4E14-98DF-E8505B866C5F}" dt="2026-01-22T23:00:41.062" v="5465" actId="26606"/>
          <ac:spMkLst>
            <pc:docMk/>
            <pc:sldMk cId="2335525878" sldId="407"/>
            <ac:spMk id="2" creationId="{360B51A2-0D00-42CC-A7BD-473DFABD59A1}"/>
          </ac:spMkLst>
        </pc:spChg>
        <pc:spChg chg="mod">
          <ac:chgData name="Atoany Nazareth Fierro Radilla" userId="a5d31210-b944-4ccb-813d-e5f7d50f7e60" providerId="ADAL" clId="{392D37B4-113A-4E14-98DF-E8505B866C5F}" dt="2026-01-22T23:00:41.062" v="5465" actId="26606"/>
          <ac:spMkLst>
            <pc:docMk/>
            <pc:sldMk cId="2335525878" sldId="407"/>
            <ac:spMk id="3" creationId="{D62D9DAD-F340-67DA-9B9F-B6EC606AC395}"/>
          </ac:spMkLst>
        </pc:spChg>
        <pc:spChg chg="mod">
          <ac:chgData name="Atoany Nazareth Fierro Radilla" userId="a5d31210-b944-4ccb-813d-e5f7d50f7e60" providerId="ADAL" clId="{392D37B4-113A-4E14-98DF-E8505B866C5F}" dt="2026-01-22T23:00:41.062" v="5465" actId="26606"/>
          <ac:spMkLst>
            <pc:docMk/>
            <pc:sldMk cId="2335525878" sldId="407"/>
            <ac:spMk id="4" creationId="{435028B8-4224-57D5-5636-6AC1B49946FE}"/>
          </ac:spMkLst>
        </pc:spChg>
        <pc:spChg chg="mod">
          <ac:chgData name="Atoany Nazareth Fierro Radilla" userId="a5d31210-b944-4ccb-813d-e5f7d50f7e60" providerId="ADAL" clId="{392D37B4-113A-4E14-98DF-E8505B866C5F}" dt="2026-01-22T23:00:41.062" v="5465" actId="26606"/>
          <ac:spMkLst>
            <pc:docMk/>
            <pc:sldMk cId="2335525878" sldId="407"/>
            <ac:spMk id="5" creationId="{5E4728D5-52D7-87B2-7C15-48AE926BCA3D}"/>
          </ac:spMkLst>
        </pc:spChg>
        <pc:spChg chg="add">
          <ac:chgData name="Atoany Nazareth Fierro Radilla" userId="a5d31210-b944-4ccb-813d-e5f7d50f7e60" providerId="ADAL" clId="{392D37B4-113A-4E14-98DF-E8505B866C5F}" dt="2026-01-22T23:00:41.062" v="5465" actId="26606"/>
          <ac:spMkLst>
            <pc:docMk/>
            <pc:sldMk cId="2335525878" sldId="407"/>
            <ac:spMk id="10" creationId="{DBDA151C-5770-45E4-AAFF-59E7F403866D}"/>
          </ac:spMkLst>
        </pc:spChg>
        <pc:picChg chg="add mod">
          <ac:chgData name="Atoany Nazareth Fierro Radilla" userId="a5d31210-b944-4ccb-813d-e5f7d50f7e60" providerId="ADAL" clId="{392D37B4-113A-4E14-98DF-E8505B866C5F}" dt="2026-01-22T23:01:27.928" v="5469" actId="1076"/>
          <ac:picMkLst>
            <pc:docMk/>
            <pc:sldMk cId="2335525878" sldId="407"/>
            <ac:picMk id="8194" creationId="{ED8DAB5D-9418-F328-4C54-108D587CF6BA}"/>
          </ac:picMkLst>
        </pc:picChg>
        <pc:cxnChg chg="add">
          <ac:chgData name="Atoany Nazareth Fierro Radilla" userId="a5d31210-b944-4ccb-813d-e5f7d50f7e60" providerId="ADAL" clId="{392D37B4-113A-4E14-98DF-E8505B866C5F}" dt="2026-01-22T23:00:41.062" v="5465" actId="26606"/>
          <ac:cxnSpMkLst>
            <pc:docMk/>
            <pc:sldMk cId="2335525878" sldId="407"/>
            <ac:cxnSpMk id="12" creationId="{10694E1F-471C-4340-BE4B-28F2BF7D7A91}"/>
          </ac:cxnSpMkLst>
        </pc:cxnChg>
      </pc:sldChg>
      <pc:sldChg chg="addSp delSp modSp new mod setBg">
        <pc:chgData name="Atoany Nazareth Fierro Radilla" userId="a5d31210-b944-4ccb-813d-e5f7d50f7e60" providerId="ADAL" clId="{392D37B4-113A-4E14-98DF-E8505B866C5F}" dt="2026-01-27T16:14:11.630" v="6046" actId="1076"/>
        <pc:sldMkLst>
          <pc:docMk/>
          <pc:sldMk cId="2455300576" sldId="408"/>
        </pc:sldMkLst>
        <pc:spChg chg="mod">
          <ac:chgData name="Atoany Nazareth Fierro Radilla" userId="a5d31210-b944-4ccb-813d-e5f7d50f7e60" providerId="ADAL" clId="{392D37B4-113A-4E14-98DF-E8505B866C5F}" dt="2026-01-27T16:13:02.718" v="6038" actId="26606"/>
          <ac:spMkLst>
            <pc:docMk/>
            <pc:sldMk cId="2455300576" sldId="408"/>
            <ac:spMk id="2" creationId="{51AFB2A9-69DD-BC0F-9C21-5278CAFE0CB4}"/>
          </ac:spMkLst>
        </pc:spChg>
        <pc:spChg chg="mod">
          <ac:chgData name="Atoany Nazareth Fierro Radilla" userId="a5d31210-b944-4ccb-813d-e5f7d50f7e60" providerId="ADAL" clId="{392D37B4-113A-4E14-98DF-E8505B866C5F}" dt="2026-01-27T16:13:02.718" v="6038" actId="26606"/>
          <ac:spMkLst>
            <pc:docMk/>
            <pc:sldMk cId="2455300576" sldId="408"/>
            <ac:spMk id="4" creationId="{057D137C-2548-3208-D043-BE41876D72D8}"/>
          </ac:spMkLst>
        </pc:spChg>
        <pc:spChg chg="mod">
          <ac:chgData name="Atoany Nazareth Fierro Radilla" userId="a5d31210-b944-4ccb-813d-e5f7d50f7e60" providerId="ADAL" clId="{392D37B4-113A-4E14-98DF-E8505B866C5F}" dt="2026-01-27T16:13:02.718" v="6038" actId="26606"/>
          <ac:spMkLst>
            <pc:docMk/>
            <pc:sldMk cId="2455300576" sldId="408"/>
            <ac:spMk id="5" creationId="{62D797D1-6A39-78E3-03F7-C27C04DE6D40}"/>
          </ac:spMkLst>
        </pc:spChg>
        <pc:spChg chg="add">
          <ac:chgData name="Atoany Nazareth Fierro Radilla" userId="a5d31210-b944-4ccb-813d-e5f7d50f7e60" providerId="ADAL" clId="{392D37B4-113A-4E14-98DF-E8505B866C5F}" dt="2026-01-27T16:13:02.718" v="6038" actId="26606"/>
          <ac:spMkLst>
            <pc:docMk/>
            <pc:sldMk cId="2455300576" sldId="408"/>
            <ac:spMk id="11" creationId="{DBDA151C-5770-45E4-AAFF-59E7F403866D}"/>
          </ac:spMkLst>
        </pc:spChg>
        <pc:graphicFrameChg chg="add">
          <ac:chgData name="Atoany Nazareth Fierro Radilla" userId="a5d31210-b944-4ccb-813d-e5f7d50f7e60" providerId="ADAL" clId="{392D37B4-113A-4E14-98DF-E8505B866C5F}" dt="2026-01-27T16:13:02.718" v="6038" actId="26606"/>
          <ac:graphicFrameMkLst>
            <pc:docMk/>
            <pc:sldMk cId="2455300576" sldId="408"/>
            <ac:graphicFrameMk id="7" creationId="{D9DE7B0F-3FEC-1FCD-BE86-1CF6758C0E91}"/>
          </ac:graphicFrameMkLst>
        </pc:graphicFrameChg>
        <pc:picChg chg="add mod">
          <ac:chgData name="Atoany Nazareth Fierro Radilla" userId="a5d31210-b944-4ccb-813d-e5f7d50f7e60" providerId="ADAL" clId="{392D37B4-113A-4E14-98DF-E8505B866C5F}" dt="2026-01-27T16:14:11.630" v="6046" actId="1076"/>
          <ac:picMkLst>
            <pc:docMk/>
            <pc:sldMk cId="2455300576" sldId="408"/>
            <ac:picMk id="9218" creationId="{73D3CAF2-CF83-3140-54C8-D9DEC491AC37}"/>
          </ac:picMkLst>
        </pc:picChg>
        <pc:cxnChg chg="add">
          <ac:chgData name="Atoany Nazareth Fierro Radilla" userId="a5d31210-b944-4ccb-813d-e5f7d50f7e60" providerId="ADAL" clId="{392D37B4-113A-4E14-98DF-E8505B866C5F}" dt="2026-01-27T16:13:02.718" v="6038" actId="26606"/>
          <ac:cxnSpMkLst>
            <pc:docMk/>
            <pc:sldMk cId="2455300576" sldId="408"/>
            <ac:cxnSpMk id="13" creationId="{05ADA91C-AD52-A530-A898-AD6E69874598}"/>
          </ac:cxnSpMkLst>
        </pc:cxnChg>
      </pc:sldChg>
      <pc:sldChg chg="addSp modSp new mod">
        <pc:chgData name="Atoany Nazareth Fierro Radilla" userId="a5d31210-b944-4ccb-813d-e5f7d50f7e60" providerId="ADAL" clId="{392D37B4-113A-4E14-98DF-E8505B866C5F}" dt="2026-02-05T23:21:54.432" v="6486" actId="1076"/>
        <pc:sldMkLst>
          <pc:docMk/>
          <pc:sldMk cId="1581286308" sldId="409"/>
        </pc:sldMkLst>
        <pc:spChg chg="mod">
          <ac:chgData name="Atoany Nazareth Fierro Radilla" userId="a5d31210-b944-4ccb-813d-e5f7d50f7e60" providerId="ADAL" clId="{392D37B4-113A-4E14-98DF-E8505B866C5F}" dt="2026-02-05T22:49:40.040" v="6185" actId="20577"/>
          <ac:spMkLst>
            <pc:docMk/>
            <pc:sldMk cId="1581286308" sldId="409"/>
            <ac:spMk id="2" creationId="{838AA954-7CAF-D049-3168-65ADEB88C78C}"/>
          </ac:spMkLst>
        </pc:spChg>
        <pc:spChg chg="mod">
          <ac:chgData name="Atoany Nazareth Fierro Radilla" userId="a5d31210-b944-4ccb-813d-e5f7d50f7e60" providerId="ADAL" clId="{392D37B4-113A-4E14-98DF-E8505B866C5F}" dt="2026-02-05T23:21:17.098" v="6483"/>
          <ac:spMkLst>
            <pc:docMk/>
            <pc:sldMk cId="1581286308" sldId="409"/>
            <ac:spMk id="3" creationId="{12E10BCB-BF0E-8128-48B8-31E1B6F4E70E}"/>
          </ac:spMkLst>
        </pc:spChg>
        <pc:picChg chg="add mod">
          <ac:chgData name="Atoany Nazareth Fierro Radilla" userId="a5d31210-b944-4ccb-813d-e5f7d50f7e60" providerId="ADAL" clId="{392D37B4-113A-4E14-98DF-E8505B866C5F}" dt="2026-02-05T23:21:54.432" v="6486" actId="1076"/>
          <ac:picMkLst>
            <pc:docMk/>
            <pc:sldMk cId="1581286308" sldId="409"/>
            <ac:picMk id="4098" creationId="{B1563524-6F58-5252-4878-E8F3447876DE}"/>
          </ac:picMkLst>
        </pc:picChg>
      </pc:sldChg>
      <pc:sldChg chg="addSp delSp modSp add mod setBg setClrOvrMap delDesignElem">
        <pc:chgData name="Atoany Nazareth Fierro Radilla" userId="a5d31210-b944-4ccb-813d-e5f7d50f7e60" providerId="ADAL" clId="{392D37B4-113A-4E14-98DF-E8505B866C5F}" dt="2026-01-27T16:14:37.665" v="6066" actId="26606"/>
        <pc:sldMkLst>
          <pc:docMk/>
          <pc:sldMk cId="1075347933" sldId="410"/>
        </pc:sldMkLst>
        <pc:spChg chg="mod">
          <ac:chgData name="Atoany Nazareth Fierro Radilla" userId="a5d31210-b944-4ccb-813d-e5f7d50f7e60" providerId="ADAL" clId="{392D37B4-113A-4E14-98DF-E8505B866C5F}" dt="2026-01-27T16:14:33.211" v="6065" actId="20577"/>
          <ac:spMkLst>
            <pc:docMk/>
            <pc:sldMk cId="1075347933" sldId="410"/>
            <ac:spMk id="2" creationId="{73505962-8B86-7FD6-58F4-8BA929DC7E91}"/>
          </ac:spMkLst>
        </pc:spChg>
        <pc:spChg chg="add">
          <ac:chgData name="Atoany Nazareth Fierro Radilla" userId="a5d31210-b944-4ccb-813d-e5f7d50f7e60" providerId="ADAL" clId="{392D37B4-113A-4E14-98DF-E8505B866C5F}" dt="2026-01-27T16:14:37.665" v="6066" actId="26606"/>
          <ac:spMkLst>
            <pc:docMk/>
            <pc:sldMk cId="1075347933" sldId="410"/>
            <ac:spMk id="7" creationId="{46B9231A-B34B-4A29-A6AC-532E1EE81575}"/>
          </ac:spMkLst>
        </pc:spChg>
        <pc:cxnChg chg="add">
          <ac:chgData name="Atoany Nazareth Fierro Radilla" userId="a5d31210-b944-4ccb-813d-e5f7d50f7e60" providerId="ADAL" clId="{392D37B4-113A-4E14-98DF-E8505B866C5F}" dt="2026-01-27T16:14:37.665" v="6066" actId="26606"/>
          <ac:cxnSpMkLst>
            <pc:docMk/>
            <pc:sldMk cId="1075347933" sldId="410"/>
            <ac:cxnSpMk id="8" creationId="{F0CE0765-E93C-4D37-9D5F-D464EFB10FA7}"/>
          </ac:cxnSpMkLst>
        </pc:cxnChg>
      </pc:sldChg>
      <pc:sldChg chg="addSp delSp modSp new mod">
        <pc:chgData name="Atoany Nazareth Fierro Radilla" userId="a5d31210-b944-4ccb-813d-e5f7d50f7e60" providerId="ADAL" clId="{392D37B4-113A-4E14-98DF-E8505B866C5F}" dt="2026-02-04T14:19:59.993" v="6177" actId="1076"/>
        <pc:sldMkLst>
          <pc:docMk/>
          <pc:sldMk cId="3113135681" sldId="411"/>
        </pc:sldMkLst>
        <pc:spChg chg="mod">
          <ac:chgData name="Atoany Nazareth Fierro Radilla" userId="a5d31210-b944-4ccb-813d-e5f7d50f7e60" providerId="ADAL" clId="{392D37B4-113A-4E14-98DF-E8505B866C5F}" dt="2026-02-04T14:15:47.344" v="6171" actId="20577"/>
          <ac:spMkLst>
            <pc:docMk/>
            <pc:sldMk cId="3113135681" sldId="411"/>
            <ac:spMk id="2" creationId="{DFC9BE5A-E882-4CC2-2210-1C8356D42D02}"/>
          </ac:spMkLst>
        </pc:spChg>
        <pc:picChg chg="add mod">
          <ac:chgData name="Atoany Nazareth Fierro Radilla" userId="a5d31210-b944-4ccb-813d-e5f7d50f7e60" providerId="ADAL" clId="{392D37B4-113A-4E14-98DF-E8505B866C5F}" dt="2026-02-04T14:19:59.993" v="6177" actId="1076"/>
          <ac:picMkLst>
            <pc:docMk/>
            <pc:sldMk cId="3113135681" sldId="411"/>
            <ac:picMk id="7" creationId="{BFD8A7F4-F523-EB8A-8A85-34915680C09B}"/>
          </ac:picMkLst>
        </pc:picChg>
      </pc:sldChg>
      <pc:sldChg chg="addSp delSp modSp new mod setBg">
        <pc:chgData name="Atoany Nazareth Fierro Radilla" userId="a5d31210-b944-4ccb-813d-e5f7d50f7e60" providerId="ADAL" clId="{392D37B4-113A-4E14-98DF-E8505B866C5F}" dt="2026-02-05T23:00:24.442" v="6343"/>
        <pc:sldMkLst>
          <pc:docMk/>
          <pc:sldMk cId="1435761041" sldId="412"/>
        </pc:sldMkLst>
        <pc:spChg chg="mod">
          <ac:chgData name="Atoany Nazareth Fierro Radilla" userId="a5d31210-b944-4ccb-813d-e5f7d50f7e60" providerId="ADAL" clId="{392D37B4-113A-4E14-98DF-E8505B866C5F}" dt="2026-02-05T22:59:51.329" v="6339" actId="26606"/>
          <ac:spMkLst>
            <pc:docMk/>
            <pc:sldMk cId="1435761041" sldId="412"/>
            <ac:spMk id="2" creationId="{ACE46752-4FB6-205A-ECDC-D33D995E555C}"/>
          </ac:spMkLst>
        </pc:spChg>
        <pc:spChg chg="add del mod">
          <ac:chgData name="Atoany Nazareth Fierro Radilla" userId="a5d31210-b944-4ccb-813d-e5f7d50f7e60" providerId="ADAL" clId="{392D37B4-113A-4E14-98DF-E8505B866C5F}" dt="2026-02-05T22:59:55.425" v="6340" actId="1076"/>
          <ac:spMkLst>
            <pc:docMk/>
            <pc:sldMk cId="1435761041" sldId="412"/>
            <ac:spMk id="3" creationId="{244E1399-D9CA-CB85-5612-9ADAD6219580}"/>
          </ac:spMkLst>
        </pc:spChg>
        <pc:spChg chg="mod">
          <ac:chgData name="Atoany Nazareth Fierro Radilla" userId="a5d31210-b944-4ccb-813d-e5f7d50f7e60" providerId="ADAL" clId="{392D37B4-113A-4E14-98DF-E8505B866C5F}" dt="2026-02-05T22:59:51.329" v="6339" actId="26606"/>
          <ac:spMkLst>
            <pc:docMk/>
            <pc:sldMk cId="1435761041" sldId="412"/>
            <ac:spMk id="4" creationId="{759436D7-CB04-6E30-C78C-5BA5CB410116}"/>
          </ac:spMkLst>
        </pc:spChg>
        <pc:spChg chg="mod">
          <ac:chgData name="Atoany Nazareth Fierro Radilla" userId="a5d31210-b944-4ccb-813d-e5f7d50f7e60" providerId="ADAL" clId="{392D37B4-113A-4E14-98DF-E8505B866C5F}" dt="2026-02-05T22:59:51.329" v="6339" actId="26606"/>
          <ac:spMkLst>
            <pc:docMk/>
            <pc:sldMk cId="1435761041" sldId="412"/>
            <ac:spMk id="5" creationId="{FFC26D63-C989-928C-2F22-16FA639A2F14}"/>
          </ac:spMkLst>
        </pc:spChg>
        <pc:spChg chg="add mod">
          <ac:chgData name="Atoany Nazareth Fierro Radilla" userId="a5d31210-b944-4ccb-813d-e5f7d50f7e60" providerId="ADAL" clId="{392D37B4-113A-4E14-98DF-E8505B866C5F}" dt="2026-02-05T22:56:55.835" v="6330"/>
          <ac:spMkLst>
            <pc:docMk/>
            <pc:sldMk cId="1435761041" sldId="412"/>
            <ac:spMk id="6" creationId="{FCAE13AB-C2B7-5C19-2E92-2C64252BD849}"/>
          </ac:spMkLst>
        </pc:spChg>
        <pc:spChg chg="add">
          <ac:chgData name="Atoany Nazareth Fierro Radilla" userId="a5d31210-b944-4ccb-813d-e5f7d50f7e60" providerId="ADAL" clId="{392D37B4-113A-4E14-98DF-E8505B866C5F}" dt="2026-02-05T22:56:42.024" v="6329"/>
          <ac:spMkLst>
            <pc:docMk/>
            <pc:sldMk cId="1435761041" sldId="412"/>
            <ac:spMk id="7" creationId="{1F381F61-3AE6-4ED5-4EA6-46E86FF4A790}"/>
          </ac:spMkLst>
        </pc:spChg>
        <pc:spChg chg="add del">
          <ac:chgData name="Atoany Nazareth Fierro Radilla" userId="a5d31210-b944-4ccb-813d-e5f7d50f7e60" providerId="ADAL" clId="{392D37B4-113A-4E14-98DF-E8505B866C5F}" dt="2026-02-05T22:57:05.884" v="6333" actId="26606"/>
          <ac:spMkLst>
            <pc:docMk/>
            <pc:sldMk cId="1435761041" sldId="412"/>
            <ac:spMk id="14" creationId="{19F9BF86-FE94-4517-B97D-026C7515E589}"/>
          </ac:spMkLst>
        </pc:spChg>
        <pc:spChg chg="add del">
          <ac:chgData name="Atoany Nazareth Fierro Radilla" userId="a5d31210-b944-4ccb-813d-e5f7d50f7e60" providerId="ADAL" clId="{392D37B4-113A-4E14-98DF-E8505B866C5F}" dt="2026-02-05T22:57:08.279" v="6335" actId="26606"/>
          <ac:spMkLst>
            <pc:docMk/>
            <pc:sldMk cId="1435761041" sldId="412"/>
            <ac:spMk id="18" creationId="{19F9BF86-FE94-4517-B97D-026C7515E589}"/>
          </ac:spMkLst>
        </pc:spChg>
        <pc:spChg chg="add del">
          <ac:chgData name="Atoany Nazareth Fierro Radilla" userId="a5d31210-b944-4ccb-813d-e5f7d50f7e60" providerId="ADAL" clId="{392D37B4-113A-4E14-98DF-E8505B866C5F}" dt="2026-02-05T22:59:51.329" v="6339" actId="26606"/>
          <ac:spMkLst>
            <pc:docMk/>
            <pc:sldMk cId="1435761041" sldId="412"/>
            <ac:spMk id="2061" creationId="{19F9BF86-FE94-4517-B97D-026C7515E589}"/>
          </ac:spMkLst>
        </pc:spChg>
        <pc:picChg chg="add del">
          <ac:chgData name="Atoany Nazareth Fierro Radilla" userId="a5d31210-b944-4ccb-813d-e5f7d50f7e60" providerId="ADAL" clId="{392D37B4-113A-4E14-98DF-E8505B866C5F}" dt="2026-02-05T22:57:05.884" v="6333" actId="26606"/>
          <ac:picMkLst>
            <pc:docMk/>
            <pc:sldMk cId="1435761041" sldId="412"/>
            <ac:picMk id="9" creationId="{B9C6156D-7283-5F7A-D1B7-56DF51F70D11}"/>
          </ac:picMkLst>
        </pc:picChg>
        <pc:picChg chg="add mod ord">
          <ac:chgData name="Atoany Nazareth Fierro Radilla" userId="a5d31210-b944-4ccb-813d-e5f7d50f7e60" providerId="ADAL" clId="{392D37B4-113A-4E14-98DF-E8505B866C5F}" dt="2026-02-05T23:00:01.344" v="6342" actId="1076"/>
          <ac:picMkLst>
            <pc:docMk/>
            <pc:sldMk cId="1435761041" sldId="412"/>
            <ac:picMk id="2054" creationId="{2C88642A-E7BB-A902-9B33-753F40897E7C}"/>
          </ac:picMkLst>
        </pc:picChg>
        <pc:picChg chg="add">
          <ac:chgData name="Atoany Nazareth Fierro Radilla" userId="a5d31210-b944-4ccb-813d-e5f7d50f7e60" providerId="ADAL" clId="{392D37B4-113A-4E14-98DF-E8505B866C5F}" dt="2026-02-05T23:00:24.442" v="6343"/>
          <ac:picMkLst>
            <pc:docMk/>
            <pc:sldMk cId="1435761041" sldId="412"/>
            <ac:picMk id="2056" creationId="{12A0B41A-8441-285A-8F3D-D3502ABDDABA}"/>
          </ac:picMkLst>
        </pc:picChg>
        <pc:cxnChg chg="add del">
          <ac:chgData name="Atoany Nazareth Fierro Radilla" userId="a5d31210-b944-4ccb-813d-e5f7d50f7e60" providerId="ADAL" clId="{392D37B4-113A-4E14-98DF-E8505B866C5F}" dt="2026-02-05T22:57:08.279" v="6335" actId="26606"/>
          <ac:cxnSpMkLst>
            <pc:docMk/>
            <pc:sldMk cId="1435761041" sldId="412"/>
            <ac:cxnSpMk id="10" creationId="{118E06E4-607B-144B-382B-AD3D06B1EE8C}"/>
          </ac:cxnSpMkLst>
        </pc:cxnChg>
        <pc:cxnChg chg="add del">
          <ac:chgData name="Atoany Nazareth Fierro Radilla" userId="a5d31210-b944-4ccb-813d-e5f7d50f7e60" providerId="ADAL" clId="{392D37B4-113A-4E14-98DF-E8505B866C5F}" dt="2026-02-05T22:57:05.884" v="6333" actId="26606"/>
          <ac:cxnSpMkLst>
            <pc:docMk/>
            <pc:sldMk cId="1435761041" sldId="412"/>
            <ac:cxnSpMk id="12" creationId="{118E06E4-607B-144B-382B-AD3D06B1EE8C}"/>
          </ac:cxnSpMkLst>
        </pc:cxnChg>
        <pc:cxnChg chg="add del">
          <ac:chgData name="Atoany Nazareth Fierro Radilla" userId="a5d31210-b944-4ccb-813d-e5f7d50f7e60" providerId="ADAL" clId="{392D37B4-113A-4E14-98DF-E8505B866C5F}" dt="2026-02-05T22:57:05.884" v="6333" actId="26606"/>
          <ac:cxnSpMkLst>
            <pc:docMk/>
            <pc:sldMk cId="1435761041" sldId="412"/>
            <ac:cxnSpMk id="16" creationId="{59D7B6BE-A4E0-4483-BEC5-493AC3E5D2AD}"/>
          </ac:cxnSpMkLst>
        </pc:cxnChg>
        <pc:cxnChg chg="add del">
          <ac:chgData name="Atoany Nazareth Fierro Radilla" userId="a5d31210-b944-4ccb-813d-e5f7d50f7e60" providerId="ADAL" clId="{392D37B4-113A-4E14-98DF-E8505B866C5F}" dt="2026-02-05T22:57:08.279" v="6335" actId="26606"/>
          <ac:cxnSpMkLst>
            <pc:docMk/>
            <pc:sldMk cId="1435761041" sldId="412"/>
            <ac:cxnSpMk id="19" creationId="{59D7B6BE-A4E0-4483-BEC5-493AC3E5D2AD}"/>
          </ac:cxnSpMkLst>
        </pc:cxnChg>
        <pc:cxnChg chg="add del">
          <ac:chgData name="Atoany Nazareth Fierro Radilla" userId="a5d31210-b944-4ccb-813d-e5f7d50f7e60" providerId="ADAL" clId="{392D37B4-113A-4E14-98DF-E8505B866C5F}" dt="2026-02-05T22:59:51.329" v="6339" actId="26606"/>
          <ac:cxnSpMkLst>
            <pc:docMk/>
            <pc:sldMk cId="1435761041" sldId="412"/>
            <ac:cxnSpMk id="2059" creationId="{118E06E4-607B-144B-382B-AD3D06B1EE8C}"/>
          </ac:cxnSpMkLst>
        </pc:cxnChg>
        <pc:cxnChg chg="add del">
          <ac:chgData name="Atoany Nazareth Fierro Radilla" userId="a5d31210-b944-4ccb-813d-e5f7d50f7e60" providerId="ADAL" clId="{392D37B4-113A-4E14-98DF-E8505B866C5F}" dt="2026-02-05T22:59:51.329" v="6339" actId="26606"/>
          <ac:cxnSpMkLst>
            <pc:docMk/>
            <pc:sldMk cId="1435761041" sldId="412"/>
            <ac:cxnSpMk id="2063" creationId="{503FCC9E-47A2-69B7-68E7-7FA95EAD538D}"/>
          </ac:cxnSpMkLst>
        </pc:cxnChg>
      </pc:sldChg>
      <pc:sldChg chg="addSp delSp modSp new mod setBg">
        <pc:chgData name="Atoany Nazareth Fierro Radilla" userId="a5d31210-b944-4ccb-813d-e5f7d50f7e60" providerId="ADAL" clId="{392D37B4-113A-4E14-98DF-E8505B866C5F}" dt="2026-02-05T23:26:30.843" v="6550" actId="1076"/>
        <pc:sldMkLst>
          <pc:docMk/>
          <pc:sldMk cId="1737976654" sldId="413"/>
        </pc:sldMkLst>
        <pc:spChg chg="mod">
          <ac:chgData name="Atoany Nazareth Fierro Radilla" userId="a5d31210-b944-4ccb-813d-e5f7d50f7e60" providerId="ADAL" clId="{392D37B4-113A-4E14-98DF-E8505B866C5F}" dt="2026-02-05T23:23:16.968" v="6498" actId="26606"/>
          <ac:spMkLst>
            <pc:docMk/>
            <pc:sldMk cId="1737976654" sldId="413"/>
            <ac:spMk id="2" creationId="{732A8B27-A8FE-9E21-CF4F-5632B2E0DD22}"/>
          </ac:spMkLst>
        </pc:spChg>
        <pc:spChg chg="del mod">
          <ac:chgData name="Atoany Nazareth Fierro Radilla" userId="a5d31210-b944-4ccb-813d-e5f7d50f7e60" providerId="ADAL" clId="{392D37B4-113A-4E14-98DF-E8505B866C5F}" dt="2026-02-05T23:22:45.946" v="6493" actId="478"/>
          <ac:spMkLst>
            <pc:docMk/>
            <pc:sldMk cId="1737976654" sldId="413"/>
            <ac:spMk id="3" creationId="{80B8C000-2FCB-6B61-2CF1-6F7CA9FAE29B}"/>
          </ac:spMkLst>
        </pc:spChg>
        <pc:spChg chg="mod">
          <ac:chgData name="Atoany Nazareth Fierro Radilla" userId="a5d31210-b944-4ccb-813d-e5f7d50f7e60" providerId="ADAL" clId="{392D37B4-113A-4E14-98DF-E8505B866C5F}" dt="2026-02-05T23:23:16.968" v="6498" actId="26606"/>
          <ac:spMkLst>
            <pc:docMk/>
            <pc:sldMk cId="1737976654" sldId="413"/>
            <ac:spMk id="4" creationId="{8BF8EEF6-D1DA-9AE5-C6BA-E10CCB3AC6FE}"/>
          </ac:spMkLst>
        </pc:spChg>
        <pc:spChg chg="mod">
          <ac:chgData name="Atoany Nazareth Fierro Radilla" userId="a5d31210-b944-4ccb-813d-e5f7d50f7e60" providerId="ADAL" clId="{392D37B4-113A-4E14-98DF-E8505B866C5F}" dt="2026-02-05T23:23:16.968" v="6498" actId="26606"/>
          <ac:spMkLst>
            <pc:docMk/>
            <pc:sldMk cId="1737976654" sldId="413"/>
            <ac:spMk id="5" creationId="{37BAA076-7D14-E3F8-4732-DD6AEF90F333}"/>
          </ac:spMkLst>
        </pc:spChg>
        <pc:spChg chg="add del mod">
          <ac:chgData name="Atoany Nazareth Fierro Radilla" userId="a5d31210-b944-4ccb-813d-e5f7d50f7e60" providerId="ADAL" clId="{392D37B4-113A-4E14-98DF-E8505B866C5F}" dt="2026-02-05T23:22:49.343" v="6494" actId="478"/>
          <ac:spMkLst>
            <pc:docMk/>
            <pc:sldMk cId="1737976654" sldId="413"/>
            <ac:spMk id="11" creationId="{702BC761-5FA6-F451-5F43-D51937288678}"/>
          </ac:spMkLst>
        </pc:spChg>
        <pc:spChg chg="add del">
          <ac:chgData name="Atoany Nazareth Fierro Radilla" userId="a5d31210-b944-4ccb-813d-e5f7d50f7e60" providerId="ADAL" clId="{392D37B4-113A-4E14-98DF-E8505B866C5F}" dt="2026-02-05T23:23:16.968" v="6498" actId="26606"/>
          <ac:spMkLst>
            <pc:docMk/>
            <pc:sldMk cId="1737976654" sldId="413"/>
            <ac:spMk id="12" creationId="{744CAA32-F237-419C-A2DD-43C28D920D3C}"/>
          </ac:spMkLst>
        </pc:spChg>
        <pc:spChg chg="add del">
          <ac:chgData name="Atoany Nazareth Fierro Radilla" userId="a5d31210-b944-4ccb-813d-e5f7d50f7e60" providerId="ADAL" clId="{392D37B4-113A-4E14-98DF-E8505B866C5F}" dt="2026-02-05T23:23:16.968" v="6498" actId="26606"/>
          <ac:spMkLst>
            <pc:docMk/>
            <pc:sldMk cId="1737976654" sldId="413"/>
            <ac:spMk id="21" creationId="{19F9BF86-FE94-4517-B97D-026C7515E589}"/>
          </ac:spMkLst>
        </pc:spChg>
        <pc:picChg chg="add del mod ord">
          <ac:chgData name="Atoany Nazareth Fierro Radilla" userId="a5d31210-b944-4ccb-813d-e5f7d50f7e60" providerId="ADAL" clId="{392D37B4-113A-4E14-98DF-E8505B866C5F}" dt="2026-02-05T23:22:27.070" v="6488" actId="478"/>
          <ac:picMkLst>
            <pc:docMk/>
            <pc:sldMk cId="1737976654" sldId="413"/>
            <ac:picMk id="7" creationId="{4941256C-5FF5-F399-E39C-D5C5014D810A}"/>
          </ac:picMkLst>
        </pc:picChg>
        <pc:picChg chg="add mod ord">
          <ac:chgData name="Atoany Nazareth Fierro Radilla" userId="a5d31210-b944-4ccb-813d-e5f7d50f7e60" providerId="ADAL" clId="{392D37B4-113A-4E14-98DF-E8505B866C5F}" dt="2026-02-05T23:26:30.843" v="6550" actId="1076"/>
          <ac:picMkLst>
            <pc:docMk/>
            <pc:sldMk cId="1737976654" sldId="413"/>
            <ac:picMk id="9" creationId="{F0951A97-8B98-F184-E389-6FF89AF01D8C}"/>
          </ac:picMkLst>
        </pc:picChg>
        <pc:picChg chg="add mod">
          <ac:chgData name="Atoany Nazareth Fierro Radilla" userId="a5d31210-b944-4ccb-813d-e5f7d50f7e60" providerId="ADAL" clId="{392D37B4-113A-4E14-98DF-E8505B866C5F}" dt="2026-02-05T23:26:11.950" v="6543"/>
          <ac:picMkLst>
            <pc:docMk/>
            <pc:sldMk cId="1737976654" sldId="413"/>
            <ac:picMk id="15" creationId="{EED0EFD7-839B-6614-426F-989FAEDB451D}"/>
          </ac:picMkLst>
        </pc:picChg>
        <pc:cxnChg chg="add del">
          <ac:chgData name="Atoany Nazareth Fierro Radilla" userId="a5d31210-b944-4ccb-813d-e5f7d50f7e60" providerId="ADAL" clId="{392D37B4-113A-4E14-98DF-E8505B866C5F}" dt="2026-02-05T23:23:16.968" v="6498" actId="26606"/>
          <ac:cxnSpMkLst>
            <pc:docMk/>
            <pc:sldMk cId="1737976654" sldId="413"/>
            <ac:cxnSpMk id="14" creationId="{753FE100-D0AB-4AE2-824B-60CFA31EC6A2}"/>
          </ac:cxnSpMkLst>
        </pc:cxnChg>
        <pc:cxnChg chg="add del">
          <ac:chgData name="Atoany Nazareth Fierro Radilla" userId="a5d31210-b944-4ccb-813d-e5f7d50f7e60" providerId="ADAL" clId="{392D37B4-113A-4E14-98DF-E8505B866C5F}" dt="2026-02-05T23:23:16.968" v="6498" actId="26606"/>
          <ac:cxnSpMkLst>
            <pc:docMk/>
            <pc:sldMk cId="1737976654" sldId="413"/>
            <ac:cxnSpMk id="19" creationId="{118E06E4-607B-144B-382B-AD3D06B1EE8C}"/>
          </ac:cxnSpMkLst>
        </pc:cxnChg>
        <pc:cxnChg chg="add del">
          <ac:chgData name="Atoany Nazareth Fierro Radilla" userId="a5d31210-b944-4ccb-813d-e5f7d50f7e60" providerId="ADAL" clId="{392D37B4-113A-4E14-98DF-E8505B866C5F}" dt="2026-02-05T23:23:16.968" v="6498" actId="26606"/>
          <ac:cxnSpMkLst>
            <pc:docMk/>
            <pc:sldMk cId="1737976654" sldId="413"/>
            <ac:cxnSpMk id="23" creationId="{6CA391F1-4B2C-521B-F6A5-52C74B30349D}"/>
          </ac:cxnSpMkLst>
        </pc:cxnChg>
      </pc:sldChg>
      <pc:sldChg chg="addSp delSp modSp add del mod setBg">
        <pc:chgData name="Atoany Nazareth Fierro Radilla" userId="a5d31210-b944-4ccb-813d-e5f7d50f7e60" providerId="ADAL" clId="{392D37B4-113A-4E14-98DF-E8505B866C5F}" dt="2026-02-05T23:02:38.243" v="6353" actId="47"/>
        <pc:sldMkLst>
          <pc:docMk/>
          <pc:sldMk cId="2747424037" sldId="413"/>
        </pc:sldMkLst>
        <pc:spChg chg="mod">
          <ac:chgData name="Atoany Nazareth Fierro Radilla" userId="a5d31210-b944-4ccb-813d-e5f7d50f7e60" providerId="ADAL" clId="{392D37B4-113A-4E14-98DF-E8505B866C5F}" dt="2026-02-05T23:02:04.959" v="6350" actId="26606"/>
          <ac:spMkLst>
            <pc:docMk/>
            <pc:sldMk cId="2747424037" sldId="413"/>
            <ac:spMk id="2" creationId="{7C8CE161-79A4-1761-37A9-015CD3B46F00}"/>
          </ac:spMkLst>
        </pc:spChg>
        <pc:spChg chg="mod">
          <ac:chgData name="Atoany Nazareth Fierro Radilla" userId="a5d31210-b944-4ccb-813d-e5f7d50f7e60" providerId="ADAL" clId="{392D37B4-113A-4E14-98DF-E8505B866C5F}" dt="2026-02-05T23:02:04.959" v="6350" actId="26606"/>
          <ac:spMkLst>
            <pc:docMk/>
            <pc:sldMk cId="2747424037" sldId="413"/>
            <ac:spMk id="3" creationId="{CEE3F297-9143-E87D-D54D-A8FF7851B8FA}"/>
          </ac:spMkLst>
        </pc:spChg>
        <pc:spChg chg="mod">
          <ac:chgData name="Atoany Nazareth Fierro Radilla" userId="a5d31210-b944-4ccb-813d-e5f7d50f7e60" providerId="ADAL" clId="{392D37B4-113A-4E14-98DF-E8505B866C5F}" dt="2026-02-05T23:02:04.959" v="6350" actId="26606"/>
          <ac:spMkLst>
            <pc:docMk/>
            <pc:sldMk cId="2747424037" sldId="413"/>
            <ac:spMk id="4" creationId="{9B5A0BCF-5A22-86C6-0CD9-1C0B8D536E4C}"/>
          </ac:spMkLst>
        </pc:spChg>
        <pc:spChg chg="mod">
          <ac:chgData name="Atoany Nazareth Fierro Radilla" userId="a5d31210-b944-4ccb-813d-e5f7d50f7e60" providerId="ADAL" clId="{392D37B4-113A-4E14-98DF-E8505B866C5F}" dt="2026-02-05T23:02:04.959" v="6350" actId="26606"/>
          <ac:spMkLst>
            <pc:docMk/>
            <pc:sldMk cId="2747424037" sldId="413"/>
            <ac:spMk id="5" creationId="{6E8A09FC-7627-0A2B-F7D8-0DA664EB3B9E}"/>
          </ac:spMkLst>
        </pc:spChg>
        <pc:spChg chg="add">
          <ac:chgData name="Atoany Nazareth Fierro Radilla" userId="a5d31210-b944-4ccb-813d-e5f7d50f7e60" providerId="ADAL" clId="{392D37B4-113A-4E14-98DF-E8505B866C5F}" dt="2026-02-05T23:02:04.959" v="6350" actId="26606"/>
          <ac:spMkLst>
            <pc:docMk/>
            <pc:sldMk cId="2747424037" sldId="413"/>
            <ac:spMk id="3079" creationId="{DBDA151C-5770-45E4-AAFF-59E7F403866D}"/>
          </ac:spMkLst>
        </pc:spChg>
        <pc:picChg chg="del">
          <ac:chgData name="Atoany Nazareth Fierro Radilla" userId="a5d31210-b944-4ccb-813d-e5f7d50f7e60" providerId="ADAL" clId="{392D37B4-113A-4E14-98DF-E8505B866C5F}" dt="2026-02-05T23:00:29.998" v="6345" actId="478"/>
          <ac:picMkLst>
            <pc:docMk/>
            <pc:sldMk cId="2747424037" sldId="413"/>
            <ac:picMk id="2054" creationId="{717ED380-8785-D97A-E9FD-2FEDE060372B}"/>
          </ac:picMkLst>
        </pc:picChg>
        <pc:picChg chg="add mod ord">
          <ac:chgData name="Atoany Nazareth Fierro Radilla" userId="a5d31210-b944-4ccb-813d-e5f7d50f7e60" providerId="ADAL" clId="{392D37B4-113A-4E14-98DF-E8505B866C5F}" dt="2026-02-05T23:02:08.841" v="6352" actId="14100"/>
          <ac:picMkLst>
            <pc:docMk/>
            <pc:sldMk cId="2747424037" sldId="413"/>
            <ac:picMk id="3074" creationId="{A4034DD5-3D58-F768-2E20-FBEC4CA24357}"/>
          </ac:picMkLst>
        </pc:picChg>
        <pc:cxnChg chg="add">
          <ac:chgData name="Atoany Nazareth Fierro Radilla" userId="a5d31210-b944-4ccb-813d-e5f7d50f7e60" providerId="ADAL" clId="{392D37B4-113A-4E14-98DF-E8505B866C5F}" dt="2026-02-05T23:02:04.959" v="6350" actId="26606"/>
          <ac:cxnSpMkLst>
            <pc:docMk/>
            <pc:sldMk cId="2747424037" sldId="413"/>
            <ac:cxnSpMk id="3081" creationId="{2EA0F4A6-3CC9-C9E2-BA02-58FA29F7DD8E}"/>
          </ac:cxnSpMkLst>
        </pc:cxnChg>
      </pc:sldChg>
      <pc:sldChg chg="addSp modSp add mod setBg">
        <pc:chgData name="Atoany Nazareth Fierro Radilla" userId="a5d31210-b944-4ccb-813d-e5f7d50f7e60" providerId="ADAL" clId="{392D37B4-113A-4E14-98DF-E8505B866C5F}" dt="2026-02-05T23:26:38.393" v="6555" actId="26606"/>
        <pc:sldMkLst>
          <pc:docMk/>
          <pc:sldMk cId="481398658" sldId="414"/>
        </pc:sldMkLst>
        <pc:spChg chg="mod">
          <ac:chgData name="Atoany Nazareth Fierro Radilla" userId="a5d31210-b944-4ccb-813d-e5f7d50f7e60" providerId="ADAL" clId="{392D37B4-113A-4E14-98DF-E8505B866C5F}" dt="2026-02-05T23:26:38.393" v="6555" actId="26606"/>
          <ac:spMkLst>
            <pc:docMk/>
            <pc:sldMk cId="481398658" sldId="414"/>
            <ac:spMk id="2" creationId="{C6DB1878-C4BE-3CDA-0555-F3822A370390}"/>
          </ac:spMkLst>
        </pc:spChg>
        <pc:spChg chg="mod">
          <ac:chgData name="Atoany Nazareth Fierro Radilla" userId="a5d31210-b944-4ccb-813d-e5f7d50f7e60" providerId="ADAL" clId="{392D37B4-113A-4E14-98DF-E8505B866C5F}" dt="2026-02-05T23:26:38.393" v="6555" actId="26606"/>
          <ac:spMkLst>
            <pc:docMk/>
            <pc:sldMk cId="481398658" sldId="414"/>
            <ac:spMk id="3" creationId="{0A4F0022-E09C-FD90-C2CE-E6A2AF0557C7}"/>
          </ac:spMkLst>
        </pc:spChg>
        <pc:spChg chg="mod">
          <ac:chgData name="Atoany Nazareth Fierro Radilla" userId="a5d31210-b944-4ccb-813d-e5f7d50f7e60" providerId="ADAL" clId="{392D37B4-113A-4E14-98DF-E8505B866C5F}" dt="2026-02-05T23:26:38.393" v="6555" actId="26606"/>
          <ac:spMkLst>
            <pc:docMk/>
            <pc:sldMk cId="481398658" sldId="414"/>
            <ac:spMk id="4" creationId="{B674FF65-13DE-690B-1102-A6BE61DCFCAF}"/>
          </ac:spMkLst>
        </pc:spChg>
        <pc:spChg chg="mod">
          <ac:chgData name="Atoany Nazareth Fierro Radilla" userId="a5d31210-b944-4ccb-813d-e5f7d50f7e60" providerId="ADAL" clId="{392D37B4-113A-4E14-98DF-E8505B866C5F}" dt="2026-02-05T23:26:38.393" v="6555" actId="26606"/>
          <ac:spMkLst>
            <pc:docMk/>
            <pc:sldMk cId="481398658" sldId="414"/>
            <ac:spMk id="5" creationId="{7EF0E032-10C3-BD56-9BFC-80521F08273C}"/>
          </ac:spMkLst>
        </pc:spChg>
        <pc:spChg chg="add">
          <ac:chgData name="Atoany Nazareth Fierro Radilla" userId="a5d31210-b944-4ccb-813d-e5f7d50f7e60" providerId="ADAL" clId="{392D37B4-113A-4E14-98DF-E8505B866C5F}" dt="2026-02-05T23:26:38.393" v="6555" actId="26606"/>
          <ac:spMkLst>
            <pc:docMk/>
            <pc:sldMk cId="481398658" sldId="414"/>
            <ac:spMk id="12" creationId="{744CAA32-F237-419C-A2DD-43C28D920D3C}"/>
          </ac:spMkLst>
        </pc:spChg>
        <pc:picChg chg="add mod ord">
          <ac:chgData name="Atoany Nazareth Fierro Radilla" userId="a5d31210-b944-4ccb-813d-e5f7d50f7e60" providerId="ADAL" clId="{392D37B4-113A-4E14-98DF-E8505B866C5F}" dt="2026-02-05T23:26:38.393" v="6555" actId="26606"/>
          <ac:picMkLst>
            <pc:docMk/>
            <pc:sldMk cId="481398658" sldId="414"/>
            <ac:picMk id="7" creationId="{D7C2BE1E-9CA8-57BC-A782-90B8CA3021B9}"/>
          </ac:picMkLst>
        </pc:picChg>
        <pc:cxnChg chg="add">
          <ac:chgData name="Atoany Nazareth Fierro Radilla" userId="a5d31210-b944-4ccb-813d-e5f7d50f7e60" providerId="ADAL" clId="{392D37B4-113A-4E14-98DF-E8505B866C5F}" dt="2026-02-05T23:26:38.393" v="6555" actId="26606"/>
          <ac:cxnSpMkLst>
            <pc:docMk/>
            <pc:sldMk cId="481398658" sldId="414"/>
            <ac:cxnSpMk id="14" creationId="{753FE100-D0AB-4AE2-824B-60CFA31EC6A2}"/>
          </ac:cxnSpMkLst>
        </pc:cxnChg>
      </pc:sldChg>
      <pc:sldChg chg="modSp add mod">
        <pc:chgData name="Atoany Nazareth Fierro Radilla" userId="a5d31210-b944-4ccb-813d-e5f7d50f7e60" providerId="ADAL" clId="{392D37B4-113A-4E14-98DF-E8505B866C5F}" dt="2026-02-05T23:22:13.067" v="6487" actId="20577"/>
        <pc:sldMkLst>
          <pc:docMk/>
          <pc:sldMk cId="2229349964" sldId="415"/>
        </pc:sldMkLst>
        <pc:spChg chg="mod">
          <ac:chgData name="Atoany Nazareth Fierro Radilla" userId="a5d31210-b944-4ccb-813d-e5f7d50f7e60" providerId="ADAL" clId="{392D37B4-113A-4E14-98DF-E8505B866C5F}" dt="2026-02-05T23:22:13.067" v="6487" actId="20577"/>
          <ac:spMkLst>
            <pc:docMk/>
            <pc:sldMk cId="2229349964" sldId="415"/>
            <ac:spMk id="3" creationId="{C2C9069F-2D57-3F8F-279F-9EB9FDB6690C}"/>
          </ac:spMkLst>
        </pc:spChg>
      </pc:sldChg>
      <pc:sldChg chg="modSp add mod">
        <pc:chgData name="Atoany Nazareth Fierro Radilla" userId="a5d31210-b944-4ccb-813d-e5f7d50f7e60" providerId="ADAL" clId="{392D37B4-113A-4E14-98DF-E8505B866C5F}" dt="2026-02-05T23:17:19.473" v="6478" actId="15"/>
        <pc:sldMkLst>
          <pc:docMk/>
          <pc:sldMk cId="2073615746" sldId="416"/>
        </pc:sldMkLst>
        <pc:spChg chg="mod">
          <ac:chgData name="Atoany Nazareth Fierro Radilla" userId="a5d31210-b944-4ccb-813d-e5f7d50f7e60" providerId="ADAL" clId="{392D37B4-113A-4E14-98DF-E8505B866C5F}" dt="2026-02-05T23:17:19.473" v="6478" actId="15"/>
          <ac:spMkLst>
            <pc:docMk/>
            <pc:sldMk cId="2073615746" sldId="416"/>
            <ac:spMk id="3" creationId="{8C4C4A85-5172-4339-D122-7990DDD90C02}"/>
          </ac:spMkLst>
        </pc:spChg>
      </pc:sldChg>
      <pc:sldChg chg="addSp delSp modSp new mod modAnim">
        <pc:chgData name="Atoany Nazareth Fierro Radilla" userId="a5d31210-b944-4ccb-813d-e5f7d50f7e60" providerId="ADAL" clId="{392D37B4-113A-4E14-98DF-E8505B866C5F}" dt="2026-02-05T23:30:55.523" v="6624" actId="207"/>
        <pc:sldMkLst>
          <pc:docMk/>
          <pc:sldMk cId="2351405942" sldId="417"/>
        </pc:sldMkLst>
        <pc:spChg chg="mod">
          <ac:chgData name="Atoany Nazareth Fierro Radilla" userId="a5d31210-b944-4ccb-813d-e5f7d50f7e60" providerId="ADAL" clId="{392D37B4-113A-4E14-98DF-E8505B866C5F}" dt="2026-02-05T23:23:58.811" v="6506" actId="20577"/>
          <ac:spMkLst>
            <pc:docMk/>
            <pc:sldMk cId="2351405942" sldId="417"/>
            <ac:spMk id="2" creationId="{77AD3158-D5FD-ADA3-3072-1A83946425D0}"/>
          </ac:spMkLst>
        </pc:spChg>
        <pc:spChg chg="del">
          <ac:chgData name="Atoany Nazareth Fierro Radilla" userId="a5d31210-b944-4ccb-813d-e5f7d50f7e60" providerId="ADAL" clId="{392D37B4-113A-4E14-98DF-E8505B866C5F}" dt="2026-02-05T23:24:20.726" v="6507" actId="22"/>
          <ac:spMkLst>
            <pc:docMk/>
            <pc:sldMk cId="2351405942" sldId="417"/>
            <ac:spMk id="3" creationId="{4ED1EBDD-F784-532A-06DA-96FDCDF8E6FB}"/>
          </ac:spMkLst>
        </pc:spChg>
        <pc:graphicFrameChg chg="add mod modGraphic">
          <ac:chgData name="Atoany Nazareth Fierro Radilla" userId="a5d31210-b944-4ccb-813d-e5f7d50f7e60" providerId="ADAL" clId="{392D37B4-113A-4E14-98DF-E8505B866C5F}" dt="2026-02-05T23:30:55.523" v="6624" actId="207"/>
          <ac:graphicFrameMkLst>
            <pc:docMk/>
            <pc:sldMk cId="2351405942" sldId="417"/>
            <ac:graphicFrameMk id="8" creationId="{6A6C81A9-B95C-B6E4-9385-7BE420ADE35A}"/>
          </ac:graphicFrameMkLst>
        </pc:graphicFrameChg>
        <pc:picChg chg="add mod ord">
          <ac:chgData name="Atoany Nazareth Fierro Radilla" userId="a5d31210-b944-4ccb-813d-e5f7d50f7e60" providerId="ADAL" clId="{392D37B4-113A-4E14-98DF-E8505B866C5F}" dt="2026-02-05T23:29:22.912" v="6602" actId="1076"/>
          <ac:picMkLst>
            <pc:docMk/>
            <pc:sldMk cId="2351405942" sldId="417"/>
            <ac:picMk id="7" creationId="{DEE3BB7A-99E5-8FCC-1479-8AEB9E974742}"/>
          </ac:picMkLst>
        </pc:picChg>
        <pc:picChg chg="add mod">
          <ac:chgData name="Atoany Nazareth Fierro Radilla" userId="a5d31210-b944-4ccb-813d-e5f7d50f7e60" providerId="ADAL" clId="{392D37B4-113A-4E14-98DF-E8505B866C5F}" dt="2026-02-05T23:29:24.778" v="6603" actId="1076"/>
          <ac:picMkLst>
            <pc:docMk/>
            <pc:sldMk cId="2351405942" sldId="417"/>
            <ac:picMk id="10" creationId="{4B68223F-B1B7-0AA3-0A5C-1BC2BEE7A188}"/>
          </ac:picMkLst>
        </pc:picChg>
        <pc:picChg chg="add mod">
          <ac:chgData name="Atoany Nazareth Fierro Radilla" userId="a5d31210-b944-4ccb-813d-e5f7d50f7e60" providerId="ADAL" clId="{392D37B4-113A-4E14-98DF-E8505B866C5F}" dt="2026-02-05T23:29:29.815" v="6604" actId="1076"/>
          <ac:picMkLst>
            <pc:docMk/>
            <pc:sldMk cId="2351405942" sldId="417"/>
            <ac:picMk id="12" creationId="{51F71485-3F6C-8C56-3BE6-D8A780067535}"/>
          </ac:picMkLst>
        </pc:picChg>
        <pc:picChg chg="add mod">
          <ac:chgData name="Atoany Nazareth Fierro Radilla" userId="a5d31210-b944-4ccb-813d-e5f7d50f7e60" providerId="ADAL" clId="{392D37B4-113A-4E14-98DF-E8505B866C5F}" dt="2026-02-05T23:29:29.815" v="6604" actId="1076"/>
          <ac:picMkLst>
            <pc:docMk/>
            <pc:sldMk cId="2351405942" sldId="417"/>
            <ac:picMk id="14" creationId="{E909A050-12EE-608C-8747-90B4531581AE}"/>
          </ac:picMkLst>
        </pc:picChg>
        <pc:picChg chg="add mod">
          <ac:chgData name="Atoany Nazareth Fierro Radilla" userId="a5d31210-b944-4ccb-813d-e5f7d50f7e60" providerId="ADAL" clId="{392D37B4-113A-4E14-98DF-E8505B866C5F}" dt="2026-02-05T23:29:29.815" v="6604" actId="1076"/>
          <ac:picMkLst>
            <pc:docMk/>
            <pc:sldMk cId="2351405942" sldId="417"/>
            <ac:picMk id="16" creationId="{5F0A0328-E09A-2DB4-BDF3-EB12B5EBFA96}"/>
          </ac:picMkLst>
        </pc:picChg>
        <pc:picChg chg="add mod">
          <ac:chgData name="Atoany Nazareth Fierro Radilla" userId="a5d31210-b944-4ccb-813d-e5f7d50f7e60" providerId="ADAL" clId="{392D37B4-113A-4E14-98DF-E8505B866C5F}" dt="2026-02-05T23:29:29.815" v="6604" actId="1076"/>
          <ac:picMkLst>
            <pc:docMk/>
            <pc:sldMk cId="2351405942" sldId="417"/>
            <ac:picMk id="18" creationId="{38E907B5-E29D-005D-AC81-F533250B5685}"/>
          </ac:picMkLst>
        </pc:picChg>
        <pc:picChg chg="add mod">
          <ac:chgData name="Atoany Nazareth Fierro Radilla" userId="a5d31210-b944-4ccb-813d-e5f7d50f7e60" providerId="ADAL" clId="{392D37B4-113A-4E14-98DF-E8505B866C5F}" dt="2026-02-05T23:29:29.815" v="6604" actId="1076"/>
          <ac:picMkLst>
            <pc:docMk/>
            <pc:sldMk cId="2351405942" sldId="417"/>
            <ac:picMk id="20" creationId="{AA7B9C98-4908-BE77-0188-88F0AEC4D2F9}"/>
          </ac:picMkLst>
        </pc:picChg>
        <pc:picChg chg="add mod">
          <ac:chgData name="Atoany Nazareth Fierro Radilla" userId="a5d31210-b944-4ccb-813d-e5f7d50f7e60" providerId="ADAL" clId="{392D37B4-113A-4E14-98DF-E8505B866C5F}" dt="2026-02-05T23:29:29.815" v="6604" actId="1076"/>
          <ac:picMkLst>
            <pc:docMk/>
            <pc:sldMk cId="2351405942" sldId="417"/>
            <ac:picMk id="22" creationId="{13F1FCC7-B5ED-1916-0BCC-14CAF542644F}"/>
          </ac:picMkLst>
        </pc:picChg>
        <pc:picChg chg="add mod">
          <ac:chgData name="Atoany Nazareth Fierro Radilla" userId="a5d31210-b944-4ccb-813d-e5f7d50f7e60" providerId="ADAL" clId="{392D37B4-113A-4E14-98DF-E8505B866C5F}" dt="2026-02-05T23:29:50.139" v="6611" actId="1076"/>
          <ac:picMkLst>
            <pc:docMk/>
            <pc:sldMk cId="2351405942" sldId="417"/>
            <ac:picMk id="23" creationId="{F6FA6D21-7236-6E75-8D1B-125A67BED333}"/>
          </ac:picMkLst>
        </pc:picChg>
      </pc:sldChg>
      <pc:sldChg chg="addSp delSp modSp new mod modAnim">
        <pc:chgData name="Atoany Nazareth Fierro Radilla" userId="a5d31210-b944-4ccb-813d-e5f7d50f7e60" providerId="ADAL" clId="{392D37B4-113A-4E14-98DF-E8505B866C5F}" dt="2026-02-05T23:33:56.345" v="6711" actId="20577"/>
        <pc:sldMkLst>
          <pc:docMk/>
          <pc:sldMk cId="2868119032" sldId="418"/>
        </pc:sldMkLst>
        <pc:spChg chg="mod">
          <ac:chgData name="Atoany Nazareth Fierro Radilla" userId="a5d31210-b944-4ccb-813d-e5f7d50f7e60" providerId="ADAL" clId="{392D37B4-113A-4E14-98DF-E8505B866C5F}" dt="2026-02-05T23:33:56.345" v="6711" actId="20577"/>
          <ac:spMkLst>
            <pc:docMk/>
            <pc:sldMk cId="2868119032" sldId="418"/>
            <ac:spMk id="2" creationId="{CC70B1C4-DEDF-88B6-93E8-7BBF5F76E37C}"/>
          </ac:spMkLst>
        </pc:spChg>
        <pc:spChg chg="del">
          <ac:chgData name="Atoany Nazareth Fierro Radilla" userId="a5d31210-b944-4ccb-813d-e5f7d50f7e60" providerId="ADAL" clId="{392D37B4-113A-4E14-98DF-E8505B866C5F}" dt="2026-02-05T23:30:13.273" v="6614"/>
          <ac:spMkLst>
            <pc:docMk/>
            <pc:sldMk cId="2868119032" sldId="418"/>
            <ac:spMk id="3" creationId="{01075B7F-4AE7-1B4B-34FF-93CC8D0D5ED5}"/>
          </ac:spMkLst>
        </pc:spChg>
        <pc:spChg chg="add mod">
          <ac:chgData name="Atoany Nazareth Fierro Radilla" userId="a5d31210-b944-4ccb-813d-e5f7d50f7e60" providerId="ADAL" clId="{392D37B4-113A-4E14-98DF-E8505B866C5F}" dt="2026-02-05T23:31:18.664" v="6630" actId="1076"/>
          <ac:spMkLst>
            <pc:docMk/>
            <pc:sldMk cId="2868119032" sldId="418"/>
            <ac:spMk id="7" creationId="{C88DA365-B439-4DC0-3012-D3F774BD49E3}"/>
          </ac:spMkLst>
        </pc:spChg>
        <pc:spChg chg="add mod">
          <ac:chgData name="Atoany Nazareth Fierro Radilla" userId="a5d31210-b944-4ccb-813d-e5f7d50f7e60" providerId="ADAL" clId="{392D37B4-113A-4E14-98DF-E8505B866C5F}" dt="2026-02-05T23:31:22.339" v="6632" actId="1076"/>
          <ac:spMkLst>
            <pc:docMk/>
            <pc:sldMk cId="2868119032" sldId="418"/>
            <ac:spMk id="8" creationId="{67E6BDC9-1095-AFC3-229E-D0975C1A3240}"/>
          </ac:spMkLst>
        </pc:spChg>
        <pc:spChg chg="add mod">
          <ac:chgData name="Atoany Nazareth Fierro Radilla" userId="a5d31210-b944-4ccb-813d-e5f7d50f7e60" providerId="ADAL" clId="{392D37B4-113A-4E14-98DF-E8505B866C5F}" dt="2026-02-05T23:31:31.705" v="6634" actId="1076"/>
          <ac:spMkLst>
            <pc:docMk/>
            <pc:sldMk cId="2868119032" sldId="418"/>
            <ac:spMk id="9" creationId="{3B94C68A-BF63-1EE4-1475-405F7F955190}"/>
          </ac:spMkLst>
        </pc:spChg>
        <pc:graphicFrameChg chg="add mod modGraphic">
          <ac:chgData name="Atoany Nazareth Fierro Radilla" userId="a5d31210-b944-4ccb-813d-e5f7d50f7e60" providerId="ADAL" clId="{392D37B4-113A-4E14-98DF-E8505B866C5F}" dt="2026-02-05T23:32:55.788" v="6658" actId="207"/>
          <ac:graphicFrameMkLst>
            <pc:docMk/>
            <pc:sldMk cId="2868119032" sldId="418"/>
            <ac:graphicFrameMk id="10" creationId="{193B0466-73D5-BCAB-E3D9-1D09F01DB80B}"/>
          </ac:graphicFrameMkLst>
        </pc:graphicFrameChg>
        <pc:picChg chg="add mod">
          <ac:chgData name="Atoany Nazareth Fierro Radilla" userId="a5d31210-b944-4ccb-813d-e5f7d50f7e60" providerId="ADAL" clId="{392D37B4-113A-4E14-98DF-E8505B866C5F}" dt="2026-02-05T23:30:37.520" v="6621" actId="1076"/>
          <ac:picMkLst>
            <pc:docMk/>
            <pc:sldMk cId="2868119032" sldId="418"/>
            <ac:picMk id="6" creationId="{52E9758B-DBDB-2631-0ACC-81F6837438A4}"/>
          </ac:picMkLst>
        </pc:picChg>
      </pc:sldChg>
      <pc:sldChg chg="modSp add mod">
        <pc:chgData name="Atoany Nazareth Fierro Radilla" userId="a5d31210-b944-4ccb-813d-e5f7d50f7e60" providerId="ADAL" clId="{392D37B4-113A-4E14-98DF-E8505B866C5F}" dt="2026-02-05T23:33:53.082" v="6709" actId="20577"/>
        <pc:sldMkLst>
          <pc:docMk/>
          <pc:sldMk cId="4248730450" sldId="419"/>
        </pc:sldMkLst>
        <pc:spChg chg="mod">
          <ac:chgData name="Atoany Nazareth Fierro Radilla" userId="a5d31210-b944-4ccb-813d-e5f7d50f7e60" providerId="ADAL" clId="{392D37B4-113A-4E14-98DF-E8505B866C5F}" dt="2026-02-05T23:33:53.082" v="6709" actId="20577"/>
          <ac:spMkLst>
            <pc:docMk/>
            <pc:sldMk cId="4248730450" sldId="419"/>
            <ac:spMk id="2" creationId="{CCBA3825-1EA7-15BD-C3D2-0599A0198329}"/>
          </ac:spMkLst>
        </pc:spChg>
        <pc:graphicFrameChg chg="modGraphic">
          <ac:chgData name="Atoany Nazareth Fierro Radilla" userId="a5d31210-b944-4ccb-813d-e5f7d50f7e60" providerId="ADAL" clId="{392D37B4-113A-4E14-98DF-E8505B866C5F}" dt="2026-02-05T23:33:12.165" v="6663" actId="207"/>
          <ac:graphicFrameMkLst>
            <pc:docMk/>
            <pc:sldMk cId="4248730450" sldId="419"/>
            <ac:graphicFrameMk id="10" creationId="{8BD20955-3DCA-5C3F-3786-6BB49D28B657}"/>
          </ac:graphicFrameMkLst>
        </pc:graphicFrameChg>
      </pc:sldChg>
      <pc:sldChg chg="addSp delSp modSp new mod">
        <pc:chgData name="Atoany Nazareth Fierro Radilla" userId="a5d31210-b944-4ccb-813d-e5f7d50f7e60" providerId="ADAL" clId="{392D37B4-113A-4E14-98DF-E8505B866C5F}" dt="2026-02-05T23:34:31.642" v="6734" actId="1076"/>
        <pc:sldMkLst>
          <pc:docMk/>
          <pc:sldMk cId="36279323" sldId="420"/>
        </pc:sldMkLst>
        <pc:spChg chg="mod">
          <ac:chgData name="Atoany Nazareth Fierro Radilla" userId="a5d31210-b944-4ccb-813d-e5f7d50f7e60" providerId="ADAL" clId="{392D37B4-113A-4E14-98DF-E8505B866C5F}" dt="2026-02-05T23:34:03.387" v="6728" actId="20577"/>
          <ac:spMkLst>
            <pc:docMk/>
            <pc:sldMk cId="36279323" sldId="420"/>
            <ac:spMk id="2" creationId="{B88517B4-4B4D-0EC5-D4C3-4099C31D269F}"/>
          </ac:spMkLst>
        </pc:spChg>
        <pc:spChg chg="del">
          <ac:chgData name="Atoany Nazareth Fierro Radilla" userId="a5d31210-b944-4ccb-813d-e5f7d50f7e60" providerId="ADAL" clId="{392D37B4-113A-4E14-98DF-E8505B866C5F}" dt="2026-02-05T23:34:18.544" v="6729" actId="22"/>
          <ac:spMkLst>
            <pc:docMk/>
            <pc:sldMk cId="36279323" sldId="420"/>
            <ac:spMk id="3" creationId="{E0E53DBC-AF99-DC8D-9E04-DFDCBDA1900E}"/>
          </ac:spMkLst>
        </pc:spChg>
        <pc:picChg chg="add mod ord">
          <ac:chgData name="Atoany Nazareth Fierro Radilla" userId="a5d31210-b944-4ccb-813d-e5f7d50f7e60" providerId="ADAL" clId="{392D37B4-113A-4E14-98DF-E8505B866C5F}" dt="2026-02-05T23:34:31.642" v="6734" actId="1076"/>
          <ac:picMkLst>
            <pc:docMk/>
            <pc:sldMk cId="36279323" sldId="420"/>
            <ac:picMk id="7" creationId="{B824CA93-E535-45B3-F09E-6190C71761B7}"/>
          </ac:picMkLst>
        </pc:picChg>
      </pc:sldChg>
      <pc:sldChg chg="addSp delSp modSp new mod">
        <pc:chgData name="Atoany Nazareth Fierro Radilla" userId="a5d31210-b944-4ccb-813d-e5f7d50f7e60" providerId="ADAL" clId="{392D37B4-113A-4E14-98DF-E8505B866C5F}" dt="2026-02-05T23:37:37.760" v="6794" actId="1076"/>
        <pc:sldMkLst>
          <pc:docMk/>
          <pc:sldMk cId="2253011312" sldId="421"/>
        </pc:sldMkLst>
        <pc:spChg chg="mod">
          <ac:chgData name="Atoany Nazareth Fierro Radilla" userId="a5d31210-b944-4ccb-813d-e5f7d50f7e60" providerId="ADAL" clId="{392D37B4-113A-4E14-98DF-E8505B866C5F}" dt="2026-02-05T23:35:09" v="6767" actId="20577"/>
          <ac:spMkLst>
            <pc:docMk/>
            <pc:sldMk cId="2253011312" sldId="421"/>
            <ac:spMk id="2" creationId="{B8B162C3-5798-C6CE-BA2B-E7D3381F1039}"/>
          </ac:spMkLst>
        </pc:spChg>
        <pc:spChg chg="del">
          <ac:chgData name="Atoany Nazareth Fierro Radilla" userId="a5d31210-b944-4ccb-813d-e5f7d50f7e60" providerId="ADAL" clId="{392D37B4-113A-4E14-98DF-E8505B866C5F}" dt="2026-02-05T23:35:41.016" v="6768"/>
          <ac:spMkLst>
            <pc:docMk/>
            <pc:sldMk cId="2253011312" sldId="421"/>
            <ac:spMk id="3" creationId="{36582ECD-4E0C-1262-E054-0E98A3818C8F}"/>
          </ac:spMkLst>
        </pc:spChg>
        <pc:spChg chg="add mod">
          <ac:chgData name="Atoany Nazareth Fierro Radilla" userId="a5d31210-b944-4ccb-813d-e5f7d50f7e60" providerId="ADAL" clId="{392D37B4-113A-4E14-98DF-E8505B866C5F}" dt="2026-02-05T23:37:07.073" v="6784" actId="1076"/>
          <ac:spMkLst>
            <pc:docMk/>
            <pc:sldMk cId="2253011312" sldId="421"/>
            <ac:spMk id="10" creationId="{5A5C6F15-72F3-62CC-3299-5FB3082FBD67}"/>
          </ac:spMkLst>
        </pc:spChg>
        <pc:spChg chg="add mod">
          <ac:chgData name="Atoany Nazareth Fierro Radilla" userId="a5d31210-b944-4ccb-813d-e5f7d50f7e60" providerId="ADAL" clId="{392D37B4-113A-4E14-98DF-E8505B866C5F}" dt="2026-02-05T23:37:26.149" v="6788" actId="1076"/>
          <ac:spMkLst>
            <pc:docMk/>
            <pc:sldMk cId="2253011312" sldId="421"/>
            <ac:spMk id="12" creationId="{F1699DA6-9B62-0156-7C19-73B83D5FDE68}"/>
          </ac:spMkLst>
        </pc:spChg>
        <pc:picChg chg="add mod">
          <ac:chgData name="Atoany Nazareth Fierro Radilla" userId="a5d31210-b944-4ccb-813d-e5f7d50f7e60" providerId="ADAL" clId="{392D37B4-113A-4E14-98DF-E8505B866C5F}" dt="2026-02-05T23:37:37.760" v="6794" actId="1076"/>
          <ac:picMkLst>
            <pc:docMk/>
            <pc:sldMk cId="2253011312" sldId="421"/>
            <ac:picMk id="6" creationId="{5F6AB31A-FCFD-1805-00CB-9749BB0D72F9}"/>
          </ac:picMkLst>
        </pc:picChg>
        <pc:picChg chg="add del mod">
          <ac:chgData name="Atoany Nazareth Fierro Radilla" userId="a5d31210-b944-4ccb-813d-e5f7d50f7e60" providerId="ADAL" clId="{392D37B4-113A-4E14-98DF-E8505B866C5F}" dt="2026-02-05T23:37:02.764" v="6782" actId="478"/>
          <ac:picMkLst>
            <pc:docMk/>
            <pc:sldMk cId="2253011312" sldId="421"/>
            <ac:picMk id="8" creationId="{BBBF8B60-38CA-4577-621F-BAE337CA5398}"/>
          </ac:picMkLst>
        </pc:picChg>
      </pc:sldChg>
      <pc:sldChg chg="addSp delSp modSp add mod setBg">
        <pc:chgData name="Atoany Nazareth Fierro Radilla" userId="a5d31210-b944-4ccb-813d-e5f7d50f7e60" providerId="ADAL" clId="{392D37B4-113A-4E14-98DF-E8505B866C5F}" dt="2026-02-05T23:38:01.518" v="6802" actId="26606"/>
        <pc:sldMkLst>
          <pc:docMk/>
          <pc:sldMk cId="94081274" sldId="422"/>
        </pc:sldMkLst>
        <pc:spChg chg="mod">
          <ac:chgData name="Atoany Nazareth Fierro Radilla" userId="a5d31210-b944-4ccb-813d-e5f7d50f7e60" providerId="ADAL" clId="{392D37B4-113A-4E14-98DF-E8505B866C5F}" dt="2026-02-05T23:38:01.518" v="6802" actId="26606"/>
          <ac:spMkLst>
            <pc:docMk/>
            <pc:sldMk cId="94081274" sldId="422"/>
            <ac:spMk id="2" creationId="{7A10FACB-76A4-20C7-44B3-16D6F5855AED}"/>
          </ac:spMkLst>
        </pc:spChg>
        <pc:spChg chg="mod">
          <ac:chgData name="Atoany Nazareth Fierro Radilla" userId="a5d31210-b944-4ccb-813d-e5f7d50f7e60" providerId="ADAL" clId="{392D37B4-113A-4E14-98DF-E8505B866C5F}" dt="2026-02-05T23:38:01.518" v="6802" actId="26606"/>
          <ac:spMkLst>
            <pc:docMk/>
            <pc:sldMk cId="94081274" sldId="422"/>
            <ac:spMk id="4" creationId="{A0507E0D-7FD4-176D-FEC4-E4DC7BE15FC5}"/>
          </ac:spMkLst>
        </pc:spChg>
        <pc:spChg chg="mod">
          <ac:chgData name="Atoany Nazareth Fierro Radilla" userId="a5d31210-b944-4ccb-813d-e5f7d50f7e60" providerId="ADAL" clId="{392D37B4-113A-4E14-98DF-E8505B866C5F}" dt="2026-02-05T23:38:01.518" v="6802" actId="26606"/>
          <ac:spMkLst>
            <pc:docMk/>
            <pc:sldMk cId="94081274" sldId="422"/>
            <ac:spMk id="5" creationId="{204BA01E-54F6-B5AE-20A4-4E8F9DD3C041}"/>
          </ac:spMkLst>
        </pc:spChg>
        <pc:spChg chg="add del mod">
          <ac:chgData name="Atoany Nazareth Fierro Radilla" userId="a5d31210-b944-4ccb-813d-e5f7d50f7e60" providerId="ADAL" clId="{392D37B4-113A-4E14-98DF-E8505B866C5F}" dt="2026-02-05T23:37:51.196" v="6797" actId="478"/>
          <ac:spMkLst>
            <pc:docMk/>
            <pc:sldMk cId="94081274" sldId="422"/>
            <ac:spMk id="7" creationId="{974B9057-298B-7478-1838-CB713A9D21A0}"/>
          </ac:spMkLst>
        </pc:spChg>
        <pc:spChg chg="add del mod">
          <ac:chgData name="Atoany Nazareth Fierro Radilla" userId="a5d31210-b944-4ccb-813d-e5f7d50f7e60" providerId="ADAL" clId="{392D37B4-113A-4E14-98DF-E8505B866C5F}" dt="2026-02-05T23:38:00.476" v="6801"/>
          <ac:spMkLst>
            <pc:docMk/>
            <pc:sldMk cId="94081274" sldId="422"/>
            <ac:spMk id="9" creationId="{FA828EBE-B79E-7D2B-D062-AE81F6837093}"/>
          </ac:spMkLst>
        </pc:spChg>
        <pc:spChg chg="del">
          <ac:chgData name="Atoany Nazareth Fierro Radilla" userId="a5d31210-b944-4ccb-813d-e5f7d50f7e60" providerId="ADAL" clId="{392D37B4-113A-4E14-98DF-E8505B866C5F}" dt="2026-02-05T23:37:54.112" v="6799" actId="478"/>
          <ac:spMkLst>
            <pc:docMk/>
            <pc:sldMk cId="94081274" sldId="422"/>
            <ac:spMk id="10" creationId="{B25DEE44-5488-CFE9-F8FC-2D8B15A3250F}"/>
          </ac:spMkLst>
        </pc:spChg>
        <pc:spChg chg="del">
          <ac:chgData name="Atoany Nazareth Fierro Radilla" userId="a5d31210-b944-4ccb-813d-e5f7d50f7e60" providerId="ADAL" clId="{392D37B4-113A-4E14-98DF-E8505B866C5F}" dt="2026-02-05T23:37:53.212" v="6798" actId="478"/>
          <ac:spMkLst>
            <pc:docMk/>
            <pc:sldMk cId="94081274" sldId="422"/>
            <ac:spMk id="12" creationId="{B2ED636C-4D58-3FFC-F835-4BD7F9F5B938}"/>
          </ac:spMkLst>
        </pc:spChg>
        <pc:spChg chg="add">
          <ac:chgData name="Atoany Nazareth Fierro Radilla" userId="a5d31210-b944-4ccb-813d-e5f7d50f7e60" providerId="ADAL" clId="{392D37B4-113A-4E14-98DF-E8505B866C5F}" dt="2026-02-05T23:38:01.518" v="6802" actId="26606"/>
          <ac:spMkLst>
            <pc:docMk/>
            <pc:sldMk cId="94081274" sldId="422"/>
            <ac:spMk id="18" creationId="{19F9BF86-FE94-4517-B97D-026C7515E589}"/>
          </ac:spMkLst>
        </pc:spChg>
        <pc:picChg chg="add del">
          <ac:chgData name="Atoany Nazareth Fierro Radilla" userId="a5d31210-b944-4ccb-813d-e5f7d50f7e60" providerId="ADAL" clId="{392D37B4-113A-4E14-98DF-E8505B866C5F}" dt="2026-02-05T23:37:54.529" v="6800" actId="478"/>
          <ac:picMkLst>
            <pc:docMk/>
            <pc:sldMk cId="94081274" sldId="422"/>
            <ac:picMk id="6" creationId="{369A8D13-D30F-5129-8261-43E79304CC93}"/>
          </ac:picMkLst>
        </pc:picChg>
        <pc:picChg chg="add mod ord">
          <ac:chgData name="Atoany Nazareth Fierro Radilla" userId="a5d31210-b944-4ccb-813d-e5f7d50f7e60" providerId="ADAL" clId="{392D37B4-113A-4E14-98DF-E8505B866C5F}" dt="2026-02-05T23:38:01.518" v="6802" actId="26606"/>
          <ac:picMkLst>
            <pc:docMk/>
            <pc:sldMk cId="94081274" sldId="422"/>
            <ac:picMk id="11" creationId="{1B4FD3B9-FF2A-6BBB-2B2B-AA841EECC5F1}"/>
          </ac:picMkLst>
        </pc:picChg>
        <pc:cxnChg chg="add">
          <ac:chgData name="Atoany Nazareth Fierro Radilla" userId="a5d31210-b944-4ccb-813d-e5f7d50f7e60" providerId="ADAL" clId="{392D37B4-113A-4E14-98DF-E8505B866C5F}" dt="2026-02-05T23:38:01.518" v="6802" actId="26606"/>
          <ac:cxnSpMkLst>
            <pc:docMk/>
            <pc:sldMk cId="94081274" sldId="422"/>
            <ac:cxnSpMk id="16" creationId="{118E06E4-607B-144B-382B-AD3D06B1EE8C}"/>
          </ac:cxnSpMkLst>
        </pc:cxnChg>
        <pc:cxnChg chg="add">
          <ac:chgData name="Atoany Nazareth Fierro Radilla" userId="a5d31210-b944-4ccb-813d-e5f7d50f7e60" providerId="ADAL" clId="{392D37B4-113A-4E14-98DF-E8505B866C5F}" dt="2026-02-05T23:38:01.518" v="6802" actId="26606"/>
          <ac:cxnSpMkLst>
            <pc:docMk/>
            <pc:sldMk cId="94081274" sldId="422"/>
            <ac:cxnSpMk id="20" creationId="{426B4E86-32C4-273A-1ADF-6B44243549D7}"/>
          </ac:cxnSpMkLst>
        </pc:cxnChg>
      </pc:sldChg>
      <pc:sldChg chg="addSp modSp new mod">
        <pc:chgData name="Atoany Nazareth Fierro Radilla" userId="a5d31210-b944-4ccb-813d-e5f7d50f7e60" providerId="ADAL" clId="{392D37B4-113A-4E14-98DF-E8505B866C5F}" dt="2026-02-05T23:38:34.338" v="6829" actId="1076"/>
        <pc:sldMkLst>
          <pc:docMk/>
          <pc:sldMk cId="3989377847" sldId="423"/>
        </pc:sldMkLst>
        <pc:spChg chg="mod">
          <ac:chgData name="Atoany Nazareth Fierro Radilla" userId="a5d31210-b944-4ccb-813d-e5f7d50f7e60" providerId="ADAL" clId="{392D37B4-113A-4E14-98DF-E8505B866C5F}" dt="2026-02-05T23:38:16.547" v="6824" actId="20577"/>
          <ac:spMkLst>
            <pc:docMk/>
            <pc:sldMk cId="3989377847" sldId="423"/>
            <ac:spMk id="2" creationId="{248F5F45-6348-0738-242B-30A7E3C68177}"/>
          </ac:spMkLst>
        </pc:spChg>
        <pc:spChg chg="mod">
          <ac:chgData name="Atoany Nazareth Fierro Radilla" userId="a5d31210-b944-4ccb-813d-e5f7d50f7e60" providerId="ADAL" clId="{392D37B4-113A-4E14-98DF-E8505B866C5F}" dt="2026-02-05T23:38:23.072" v="6825"/>
          <ac:spMkLst>
            <pc:docMk/>
            <pc:sldMk cId="3989377847" sldId="423"/>
            <ac:spMk id="3" creationId="{7F73C0B1-5B18-01AF-CBC4-E1D819F5F252}"/>
          </ac:spMkLst>
        </pc:spChg>
        <pc:picChg chg="add mod">
          <ac:chgData name="Atoany Nazareth Fierro Radilla" userId="a5d31210-b944-4ccb-813d-e5f7d50f7e60" providerId="ADAL" clId="{392D37B4-113A-4E14-98DF-E8505B866C5F}" dt="2026-02-05T23:38:34.338" v="6829" actId="1076"/>
          <ac:picMkLst>
            <pc:docMk/>
            <pc:sldMk cId="3989377847" sldId="423"/>
            <ac:picMk id="6" creationId="{DB4369F5-332E-6860-6085-A83CA085C892}"/>
          </ac:picMkLst>
        </pc:picChg>
      </pc:sldChg>
      <pc:sldChg chg="addSp modSp new mod setBg">
        <pc:chgData name="Atoany Nazareth Fierro Radilla" userId="a5d31210-b944-4ccb-813d-e5f7d50f7e60" providerId="ADAL" clId="{392D37B4-113A-4E14-98DF-E8505B866C5F}" dt="2026-02-06T15:00:40.299" v="6885" actId="26606"/>
        <pc:sldMkLst>
          <pc:docMk/>
          <pc:sldMk cId="112231136" sldId="424"/>
        </pc:sldMkLst>
        <pc:spChg chg="mod">
          <ac:chgData name="Atoany Nazareth Fierro Radilla" userId="a5d31210-b944-4ccb-813d-e5f7d50f7e60" providerId="ADAL" clId="{392D37B4-113A-4E14-98DF-E8505B866C5F}" dt="2026-02-06T15:00:40.299" v="6885" actId="26606"/>
          <ac:spMkLst>
            <pc:docMk/>
            <pc:sldMk cId="112231136" sldId="424"/>
            <ac:spMk id="2" creationId="{F6427624-1F92-DD9C-770B-5C240557E337}"/>
          </ac:spMkLst>
        </pc:spChg>
        <pc:spChg chg="mod">
          <ac:chgData name="Atoany Nazareth Fierro Radilla" userId="a5d31210-b944-4ccb-813d-e5f7d50f7e60" providerId="ADAL" clId="{392D37B4-113A-4E14-98DF-E8505B866C5F}" dt="2026-02-06T15:00:40.299" v="6885" actId="26606"/>
          <ac:spMkLst>
            <pc:docMk/>
            <pc:sldMk cId="112231136" sldId="424"/>
            <ac:spMk id="3" creationId="{06DC3123-25C1-1A40-39BB-9C7CB542CF52}"/>
          </ac:spMkLst>
        </pc:spChg>
        <pc:spChg chg="mod">
          <ac:chgData name="Atoany Nazareth Fierro Radilla" userId="a5d31210-b944-4ccb-813d-e5f7d50f7e60" providerId="ADAL" clId="{392D37B4-113A-4E14-98DF-E8505B866C5F}" dt="2026-02-06T15:00:40.299" v="6885" actId="26606"/>
          <ac:spMkLst>
            <pc:docMk/>
            <pc:sldMk cId="112231136" sldId="424"/>
            <ac:spMk id="4" creationId="{57E957D6-1837-DEA8-0D29-1B0B080C0EA0}"/>
          </ac:spMkLst>
        </pc:spChg>
        <pc:spChg chg="mod">
          <ac:chgData name="Atoany Nazareth Fierro Radilla" userId="a5d31210-b944-4ccb-813d-e5f7d50f7e60" providerId="ADAL" clId="{392D37B4-113A-4E14-98DF-E8505B866C5F}" dt="2026-02-06T15:00:40.299" v="6885" actId="26606"/>
          <ac:spMkLst>
            <pc:docMk/>
            <pc:sldMk cId="112231136" sldId="424"/>
            <ac:spMk id="5" creationId="{61828532-BCED-7711-71B5-89BC853D9B6D}"/>
          </ac:spMkLst>
        </pc:spChg>
        <pc:spChg chg="add">
          <ac:chgData name="Atoany Nazareth Fierro Radilla" userId="a5d31210-b944-4ccb-813d-e5f7d50f7e60" providerId="ADAL" clId="{392D37B4-113A-4E14-98DF-E8505B866C5F}" dt="2026-02-06T15:00:40.299" v="6885" actId="26606"/>
          <ac:spMkLst>
            <pc:docMk/>
            <pc:sldMk cId="112231136" sldId="424"/>
            <ac:spMk id="6153" creationId="{19F9BF86-FE94-4517-B97D-026C7515E589}"/>
          </ac:spMkLst>
        </pc:spChg>
        <pc:picChg chg="add mod ord">
          <ac:chgData name="Atoany Nazareth Fierro Radilla" userId="a5d31210-b944-4ccb-813d-e5f7d50f7e60" providerId="ADAL" clId="{392D37B4-113A-4E14-98DF-E8505B866C5F}" dt="2026-02-06T15:00:40.299" v="6885" actId="26606"/>
          <ac:picMkLst>
            <pc:docMk/>
            <pc:sldMk cId="112231136" sldId="424"/>
            <ac:picMk id="6146" creationId="{59B9240D-5FD1-241B-5291-2E568C5F7A62}"/>
          </ac:picMkLst>
        </pc:picChg>
        <pc:cxnChg chg="add">
          <ac:chgData name="Atoany Nazareth Fierro Radilla" userId="a5d31210-b944-4ccb-813d-e5f7d50f7e60" providerId="ADAL" clId="{392D37B4-113A-4E14-98DF-E8505B866C5F}" dt="2026-02-06T15:00:40.299" v="6885" actId="26606"/>
          <ac:cxnSpMkLst>
            <pc:docMk/>
            <pc:sldMk cId="112231136" sldId="424"/>
            <ac:cxnSpMk id="6151" creationId="{118E06E4-607B-144B-382B-AD3D06B1EE8C}"/>
          </ac:cxnSpMkLst>
        </pc:cxnChg>
        <pc:cxnChg chg="add">
          <ac:chgData name="Atoany Nazareth Fierro Radilla" userId="a5d31210-b944-4ccb-813d-e5f7d50f7e60" providerId="ADAL" clId="{392D37B4-113A-4E14-98DF-E8505B866C5F}" dt="2026-02-06T15:00:40.299" v="6885" actId="26606"/>
          <ac:cxnSpMkLst>
            <pc:docMk/>
            <pc:sldMk cId="112231136" sldId="424"/>
            <ac:cxnSpMk id="6155" creationId="{426B4E86-32C4-273A-1ADF-6B44243549D7}"/>
          </ac:cxnSpMkLst>
        </pc:cxnChg>
      </pc:sldChg>
      <pc:sldChg chg="addSp delSp add mod setBg setClrOvrMap delDesignElem">
        <pc:chgData name="Atoany Nazareth Fierro Radilla" userId="a5d31210-b944-4ccb-813d-e5f7d50f7e60" providerId="ADAL" clId="{392D37B4-113A-4E14-98DF-E8505B866C5F}" dt="2026-02-05T23:39:17.058" v="6833" actId="26606"/>
        <pc:sldMkLst>
          <pc:docMk/>
          <pc:sldMk cId="2606809077" sldId="425"/>
        </pc:sldMkLst>
        <pc:spChg chg="add">
          <ac:chgData name="Atoany Nazareth Fierro Radilla" userId="a5d31210-b944-4ccb-813d-e5f7d50f7e60" providerId="ADAL" clId="{392D37B4-113A-4E14-98DF-E8505B866C5F}" dt="2026-02-05T23:39:17.058" v="6833" actId="26606"/>
          <ac:spMkLst>
            <pc:docMk/>
            <pc:sldMk cId="2606809077" sldId="425"/>
            <ac:spMk id="10" creationId="{D983080A-6551-4451-BD82-99B048897B29}"/>
          </ac:spMkLst>
        </pc:spChg>
        <pc:spChg chg="del">
          <ac:chgData name="Atoany Nazareth Fierro Radilla" userId="a5d31210-b944-4ccb-813d-e5f7d50f7e60" providerId="ADAL" clId="{392D37B4-113A-4E14-98DF-E8505B866C5F}" dt="2026-02-05T23:39:08.939" v="6832"/>
          <ac:spMkLst>
            <pc:docMk/>
            <pc:sldMk cId="2606809077" sldId="425"/>
            <ac:spMk id="19" creationId="{01E75EE0-6590-B763-3BBB-CF039BA4DE15}"/>
          </ac:spMkLst>
        </pc:spChg>
        <pc:cxnChg chg="add">
          <ac:chgData name="Atoany Nazareth Fierro Radilla" userId="a5d31210-b944-4ccb-813d-e5f7d50f7e60" providerId="ADAL" clId="{392D37B4-113A-4E14-98DF-E8505B866C5F}" dt="2026-02-05T23:39:17.058" v="6833" actId="26606"/>
          <ac:cxnSpMkLst>
            <pc:docMk/>
            <pc:sldMk cId="2606809077" sldId="425"/>
            <ac:cxnSpMk id="12" creationId="{8A5C8BF2-C035-4BFF-8802-A39723834415}"/>
          </ac:cxnSpMkLst>
        </pc:cxnChg>
        <pc:cxnChg chg="del">
          <ac:chgData name="Atoany Nazareth Fierro Radilla" userId="a5d31210-b944-4ccb-813d-e5f7d50f7e60" providerId="ADAL" clId="{392D37B4-113A-4E14-98DF-E8505B866C5F}" dt="2026-02-05T23:39:08.939" v="6832"/>
          <ac:cxnSpMkLst>
            <pc:docMk/>
            <pc:sldMk cId="2606809077" sldId="425"/>
            <ac:cxnSpMk id="21" creationId="{AF8D688A-F2C2-337E-DD9A-A4B1A3B921BE}"/>
          </ac:cxnSpMkLst>
        </pc:cxnChg>
      </pc:sldChg>
      <pc:sldChg chg="addSp delSp add mod setBg setClrOvrMap delDesignElem">
        <pc:chgData name="Atoany Nazareth Fierro Radilla" userId="a5d31210-b944-4ccb-813d-e5f7d50f7e60" providerId="ADAL" clId="{392D37B4-113A-4E14-98DF-E8505B866C5F}" dt="2026-02-06T15:00:52.402" v="6888" actId="26606"/>
        <pc:sldMkLst>
          <pc:docMk/>
          <pc:sldMk cId="3636582589" sldId="426"/>
        </pc:sldMkLst>
        <pc:spChg chg="add">
          <ac:chgData name="Atoany Nazareth Fierro Radilla" userId="a5d31210-b944-4ccb-813d-e5f7d50f7e60" providerId="ADAL" clId="{392D37B4-113A-4E14-98DF-E8505B866C5F}" dt="2026-02-06T15:00:52.402" v="6888" actId="26606"/>
          <ac:spMkLst>
            <pc:docMk/>
            <pc:sldMk cId="3636582589" sldId="426"/>
            <ac:spMk id="10" creationId="{D983080A-6551-4451-BD82-99B048897B29}"/>
          </ac:spMkLst>
        </pc:spChg>
        <pc:spChg chg="del">
          <ac:chgData name="Atoany Nazareth Fierro Radilla" userId="a5d31210-b944-4ccb-813d-e5f7d50f7e60" providerId="ADAL" clId="{392D37B4-113A-4E14-98DF-E8505B866C5F}" dt="2026-02-06T15:00:49.621" v="6887"/>
          <ac:spMkLst>
            <pc:docMk/>
            <pc:sldMk cId="3636582589" sldId="426"/>
            <ac:spMk id="19" creationId="{9C82F5C7-5230-9DA2-5670-0A12E365A556}"/>
          </ac:spMkLst>
        </pc:spChg>
        <pc:cxnChg chg="add">
          <ac:chgData name="Atoany Nazareth Fierro Radilla" userId="a5d31210-b944-4ccb-813d-e5f7d50f7e60" providerId="ADAL" clId="{392D37B4-113A-4E14-98DF-E8505B866C5F}" dt="2026-02-06T15:00:52.402" v="6888" actId="26606"/>
          <ac:cxnSpMkLst>
            <pc:docMk/>
            <pc:sldMk cId="3636582589" sldId="426"/>
            <ac:cxnSpMk id="12" creationId="{8A5C8BF2-C035-4BFF-8802-A39723834415}"/>
          </ac:cxnSpMkLst>
        </pc:cxnChg>
        <pc:cxnChg chg="del">
          <ac:chgData name="Atoany Nazareth Fierro Radilla" userId="a5d31210-b944-4ccb-813d-e5f7d50f7e60" providerId="ADAL" clId="{392D37B4-113A-4E14-98DF-E8505B866C5F}" dt="2026-02-06T15:00:49.621" v="6887"/>
          <ac:cxnSpMkLst>
            <pc:docMk/>
            <pc:sldMk cId="3636582589" sldId="426"/>
            <ac:cxnSpMk id="21" creationId="{71DCBD38-E05F-C15B-35D8-4A6B39461972}"/>
          </ac:cxnSpMkLst>
        </pc:cxnChg>
      </pc:sldChg>
      <pc:sldChg chg="addSp delSp modSp new mod setBg">
        <pc:chgData name="Atoany Nazareth Fierro Radilla" userId="a5d31210-b944-4ccb-813d-e5f7d50f7e60" providerId="ADAL" clId="{392D37B4-113A-4E14-98DF-E8505B866C5F}" dt="2026-02-06T20:01:17.650" v="7153" actId="26606"/>
        <pc:sldMkLst>
          <pc:docMk/>
          <pc:sldMk cId="326368313" sldId="427"/>
        </pc:sldMkLst>
        <pc:spChg chg="mod">
          <ac:chgData name="Atoany Nazareth Fierro Radilla" userId="a5d31210-b944-4ccb-813d-e5f7d50f7e60" providerId="ADAL" clId="{392D37B4-113A-4E14-98DF-E8505B866C5F}" dt="2026-02-06T20:01:17.650" v="7153" actId="26606"/>
          <ac:spMkLst>
            <pc:docMk/>
            <pc:sldMk cId="326368313" sldId="427"/>
            <ac:spMk id="2" creationId="{E74229A6-2683-F118-957C-4F68385C3C07}"/>
          </ac:spMkLst>
        </pc:spChg>
        <pc:spChg chg="del mod">
          <ac:chgData name="Atoany Nazareth Fierro Radilla" userId="a5d31210-b944-4ccb-813d-e5f7d50f7e60" providerId="ADAL" clId="{392D37B4-113A-4E14-98DF-E8505B866C5F}" dt="2026-02-06T20:01:07.689" v="7150" actId="26606"/>
          <ac:spMkLst>
            <pc:docMk/>
            <pc:sldMk cId="326368313" sldId="427"/>
            <ac:spMk id="3" creationId="{263010CB-7A5F-9A37-D708-E94BC4B740EF}"/>
          </ac:spMkLst>
        </pc:spChg>
        <pc:spChg chg="mod">
          <ac:chgData name="Atoany Nazareth Fierro Radilla" userId="a5d31210-b944-4ccb-813d-e5f7d50f7e60" providerId="ADAL" clId="{392D37B4-113A-4E14-98DF-E8505B866C5F}" dt="2026-02-06T20:01:07.689" v="7150" actId="26606"/>
          <ac:spMkLst>
            <pc:docMk/>
            <pc:sldMk cId="326368313" sldId="427"/>
            <ac:spMk id="4" creationId="{CE365BFC-FF9F-CD54-5C72-8302F6A0BF56}"/>
          </ac:spMkLst>
        </pc:spChg>
        <pc:spChg chg="mod">
          <ac:chgData name="Atoany Nazareth Fierro Radilla" userId="a5d31210-b944-4ccb-813d-e5f7d50f7e60" providerId="ADAL" clId="{392D37B4-113A-4E14-98DF-E8505B866C5F}" dt="2026-02-06T20:01:07.689" v="7150" actId="26606"/>
          <ac:spMkLst>
            <pc:docMk/>
            <pc:sldMk cId="326368313" sldId="427"/>
            <ac:spMk id="5" creationId="{01A5716B-0A43-7818-EDF0-243547399655}"/>
          </ac:spMkLst>
        </pc:spChg>
        <pc:spChg chg="add del">
          <ac:chgData name="Atoany Nazareth Fierro Radilla" userId="a5d31210-b944-4ccb-813d-e5f7d50f7e60" providerId="ADAL" clId="{392D37B4-113A-4E14-98DF-E8505B866C5F}" dt="2026-02-06T20:01:17.650" v="7153" actId="26606"/>
          <ac:spMkLst>
            <pc:docMk/>
            <pc:sldMk cId="326368313" sldId="427"/>
            <ac:spMk id="11" creationId="{063F27BC-7079-4FF7-8F7C-ABC82FA3C247}"/>
          </ac:spMkLst>
        </pc:spChg>
        <pc:spChg chg="add">
          <ac:chgData name="Atoany Nazareth Fierro Radilla" userId="a5d31210-b944-4ccb-813d-e5f7d50f7e60" providerId="ADAL" clId="{392D37B4-113A-4E14-98DF-E8505B866C5F}" dt="2026-02-06T20:01:17.650" v="7153" actId="26606"/>
          <ac:spMkLst>
            <pc:docMk/>
            <pc:sldMk cId="326368313" sldId="427"/>
            <ac:spMk id="18" creationId="{DBDA151C-5770-45E4-AAFF-59E7F403866D}"/>
          </ac:spMkLst>
        </pc:spChg>
        <pc:graphicFrameChg chg="add mod modGraphic">
          <ac:chgData name="Atoany Nazareth Fierro Radilla" userId="a5d31210-b944-4ccb-813d-e5f7d50f7e60" providerId="ADAL" clId="{392D37B4-113A-4E14-98DF-E8505B866C5F}" dt="2026-02-06T20:01:17.650" v="7153" actId="26606"/>
          <ac:graphicFrameMkLst>
            <pc:docMk/>
            <pc:sldMk cId="326368313" sldId="427"/>
            <ac:graphicFrameMk id="7" creationId="{12E1DB02-3725-D61F-23A8-6BFEA0BEE0D7}"/>
          </ac:graphicFrameMkLst>
        </pc:graphicFrameChg>
        <pc:cxnChg chg="add del">
          <ac:chgData name="Atoany Nazareth Fierro Radilla" userId="a5d31210-b944-4ccb-813d-e5f7d50f7e60" providerId="ADAL" clId="{392D37B4-113A-4E14-98DF-E8505B866C5F}" dt="2026-02-06T20:01:17.650" v="7153" actId="26606"/>
          <ac:cxnSpMkLst>
            <pc:docMk/>
            <pc:sldMk cId="326368313" sldId="427"/>
            <ac:cxnSpMk id="13" creationId="{40BBF191-9CC8-4313-B1CA-8DF1A53AE4F9}"/>
          </ac:cxnSpMkLst>
        </pc:cxnChg>
        <pc:cxnChg chg="add">
          <ac:chgData name="Atoany Nazareth Fierro Radilla" userId="a5d31210-b944-4ccb-813d-e5f7d50f7e60" providerId="ADAL" clId="{392D37B4-113A-4E14-98DF-E8505B866C5F}" dt="2026-02-06T20:01:17.650" v="7153" actId="26606"/>
          <ac:cxnSpMkLst>
            <pc:docMk/>
            <pc:sldMk cId="326368313" sldId="427"/>
            <ac:cxnSpMk id="20" creationId="{05ADA91C-AD52-A530-A898-AD6E69874598}"/>
          </ac:cxnSpMkLst>
        </pc:cxnChg>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image" Target="../media/image147.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 Id="rId14" Type="http://schemas.openxmlformats.org/officeDocument/2006/relationships/image" Target="../media/image148.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09.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08.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7.png"/><Relationship Id="rId5" Type="http://schemas.openxmlformats.org/officeDocument/2006/relationships/image" Target="../media/image103.png"/><Relationship Id="rId10" Type="http://schemas.openxmlformats.org/officeDocument/2006/relationships/image" Target="../media/image12.svg"/><Relationship Id="rId4" Type="http://schemas.openxmlformats.org/officeDocument/2006/relationships/image" Target="../media/image102.svg"/><Relationship Id="rId9" Type="http://schemas.openxmlformats.org/officeDocument/2006/relationships/image" Target="../media/image11.png"/><Relationship Id="rId14" Type="http://schemas.openxmlformats.org/officeDocument/2006/relationships/image" Target="../media/image110.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image" Target="../media/image147.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 Id="rId14" Type="http://schemas.openxmlformats.org/officeDocument/2006/relationships/image" Target="../media/image14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09.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08.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7.png"/><Relationship Id="rId5" Type="http://schemas.openxmlformats.org/officeDocument/2006/relationships/image" Target="../media/image103.png"/><Relationship Id="rId10" Type="http://schemas.openxmlformats.org/officeDocument/2006/relationships/image" Target="../media/image12.svg"/><Relationship Id="rId4" Type="http://schemas.openxmlformats.org/officeDocument/2006/relationships/image" Target="../media/image102.svg"/><Relationship Id="rId9" Type="http://schemas.openxmlformats.org/officeDocument/2006/relationships/image" Target="../media/image11.png"/><Relationship Id="rId14" Type="http://schemas.openxmlformats.org/officeDocument/2006/relationships/image" Target="../media/image11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27B8341-7039-4FF7-A613-7719DC68E916}"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01FEF6F8-1CE3-4730-826C-DDC17BC76000}">
      <dgm:prSet/>
      <dgm:spPr/>
      <dgm:t>
        <a:bodyPr/>
        <a:lstStyle/>
        <a:p>
          <a:r>
            <a:rPr lang="es-ES" dirty="0"/>
            <a:t>Regresión Lineal y Regresión Logística</a:t>
          </a:r>
          <a:endParaRPr lang="en-US" dirty="0"/>
        </a:p>
      </dgm:t>
    </dgm:pt>
    <dgm:pt modelId="{397E8197-296E-4F16-B6D2-44E46D358E2B}" type="parTrans" cxnId="{CB4F01C5-72A3-426B-A277-8AB56F6A3308}">
      <dgm:prSet/>
      <dgm:spPr/>
      <dgm:t>
        <a:bodyPr/>
        <a:lstStyle/>
        <a:p>
          <a:endParaRPr lang="en-US"/>
        </a:p>
      </dgm:t>
    </dgm:pt>
    <dgm:pt modelId="{8CC29FB7-CE52-4C22-A3D3-58A406301978}" type="sibTrans" cxnId="{CB4F01C5-72A3-426B-A277-8AB56F6A3308}">
      <dgm:prSet phldrT="01" phldr="0"/>
      <dgm:spPr/>
      <dgm:t>
        <a:bodyPr/>
        <a:lstStyle/>
        <a:p>
          <a:r>
            <a:rPr lang="en-US" dirty="0"/>
            <a:t>01</a:t>
          </a:r>
        </a:p>
      </dgm:t>
    </dgm:pt>
    <dgm:pt modelId="{F4C790FB-0834-49A6-9918-957503D12706}">
      <dgm:prSet/>
      <dgm:spPr/>
      <dgm:t>
        <a:bodyPr/>
        <a:lstStyle/>
        <a:p>
          <a:r>
            <a:rPr lang="es-ES" dirty="0"/>
            <a:t>K-means</a:t>
          </a:r>
          <a:endParaRPr lang="en-US" dirty="0"/>
        </a:p>
      </dgm:t>
    </dgm:pt>
    <dgm:pt modelId="{62C0F746-B512-46AF-ADE1-CC888A415202}" type="parTrans" cxnId="{1F8E9818-64D2-465A-B134-4B6950869869}">
      <dgm:prSet/>
      <dgm:spPr/>
      <dgm:t>
        <a:bodyPr/>
        <a:lstStyle/>
        <a:p>
          <a:endParaRPr lang="en-US"/>
        </a:p>
      </dgm:t>
    </dgm:pt>
    <dgm:pt modelId="{E516EDEB-5244-4F87-9DFC-B507E9BF77DF}" type="sibTrans" cxnId="{1F8E9818-64D2-465A-B134-4B6950869869}">
      <dgm:prSet phldrT="02" phldr="0"/>
      <dgm:spPr/>
      <dgm:t>
        <a:bodyPr/>
        <a:lstStyle/>
        <a:p>
          <a:r>
            <a:rPr lang="en-US" dirty="0"/>
            <a:t>02</a:t>
          </a:r>
        </a:p>
      </dgm:t>
    </dgm:pt>
    <dgm:pt modelId="{1CFFB579-EE83-4164-B5DD-183EE235139A}">
      <dgm:prSet/>
      <dgm:spPr/>
      <dgm:t>
        <a:bodyPr/>
        <a:lstStyle/>
        <a:p>
          <a:r>
            <a:rPr lang="es-ES" dirty="0"/>
            <a:t>Árboles de Decisión</a:t>
          </a:r>
          <a:endParaRPr lang="en-US" dirty="0"/>
        </a:p>
      </dgm:t>
    </dgm:pt>
    <dgm:pt modelId="{04168DD1-86D2-4708-BF7B-E6A64A429824}" type="parTrans" cxnId="{186109FE-9F2B-44A7-B0A5-F97CA91D98EC}">
      <dgm:prSet/>
      <dgm:spPr/>
      <dgm:t>
        <a:bodyPr/>
        <a:lstStyle/>
        <a:p>
          <a:endParaRPr lang="en-US"/>
        </a:p>
      </dgm:t>
    </dgm:pt>
    <dgm:pt modelId="{6D5076D6-EDC6-4342-A7C5-E6478A8644BD}" type="sibTrans" cxnId="{186109FE-9F2B-44A7-B0A5-F97CA91D98EC}">
      <dgm:prSet phldrT="03" phldr="0"/>
      <dgm:spPr/>
      <dgm:t>
        <a:bodyPr/>
        <a:lstStyle/>
        <a:p>
          <a:r>
            <a:rPr lang="en-US" dirty="0"/>
            <a:t>03</a:t>
          </a:r>
        </a:p>
      </dgm:t>
    </dgm:pt>
    <dgm:pt modelId="{1334B5A2-1094-4AF3-9C24-0BF916B9332A}">
      <dgm:prSet/>
      <dgm:spPr/>
      <dgm:t>
        <a:bodyPr/>
        <a:lstStyle/>
        <a:p>
          <a:r>
            <a:rPr lang="es-ES" dirty="0"/>
            <a:t>Redes Neuronales</a:t>
          </a:r>
          <a:endParaRPr lang="en-US" dirty="0"/>
        </a:p>
      </dgm:t>
    </dgm:pt>
    <dgm:pt modelId="{1EE3B8A6-42E8-4221-AB8C-2008E74B7D8C}" type="parTrans" cxnId="{39EB71EC-03C5-4BD2-99C9-6F2C11A9BABF}">
      <dgm:prSet/>
      <dgm:spPr/>
      <dgm:t>
        <a:bodyPr/>
        <a:lstStyle/>
        <a:p>
          <a:endParaRPr lang="en-US"/>
        </a:p>
      </dgm:t>
    </dgm:pt>
    <dgm:pt modelId="{B68205FD-4645-426B-AA00-3B965B4C992C}" type="sibTrans" cxnId="{39EB71EC-03C5-4BD2-99C9-6F2C11A9BABF}">
      <dgm:prSet phldrT="04" phldr="0"/>
      <dgm:spPr/>
      <dgm:t>
        <a:bodyPr/>
        <a:lstStyle/>
        <a:p>
          <a:r>
            <a:rPr lang="en-US" dirty="0"/>
            <a:t>04</a:t>
          </a:r>
        </a:p>
      </dgm:t>
    </dgm:pt>
    <dgm:pt modelId="{4AFBAAC7-92A4-4F57-9513-9E5ACB536C90}" type="pres">
      <dgm:prSet presAssocID="{A27B8341-7039-4FF7-A613-7719DC68E916}" presName="Name0" presStyleCnt="0">
        <dgm:presLayoutVars>
          <dgm:animLvl val="lvl"/>
          <dgm:resizeHandles val="exact"/>
        </dgm:presLayoutVars>
      </dgm:prSet>
      <dgm:spPr/>
    </dgm:pt>
    <dgm:pt modelId="{764C9140-2D72-4253-A4A4-4DAF6E31B073}" type="pres">
      <dgm:prSet presAssocID="{01FEF6F8-1CE3-4730-826C-DDC17BC76000}" presName="compositeNode" presStyleCnt="0">
        <dgm:presLayoutVars>
          <dgm:bulletEnabled val="1"/>
        </dgm:presLayoutVars>
      </dgm:prSet>
      <dgm:spPr/>
    </dgm:pt>
    <dgm:pt modelId="{DB9AFC99-D759-4161-9ED4-78B2276BB398}" type="pres">
      <dgm:prSet presAssocID="{01FEF6F8-1CE3-4730-826C-DDC17BC76000}" presName="bgRect" presStyleLbl="alignNode1" presStyleIdx="0" presStyleCnt="4"/>
      <dgm:spPr/>
    </dgm:pt>
    <dgm:pt modelId="{1CBB7C19-545E-4D61-9587-8B2991C293D2}" type="pres">
      <dgm:prSet presAssocID="{8CC29FB7-CE52-4C22-A3D3-58A406301978}" presName="sibTransNodeRect" presStyleLbl="alignNode1" presStyleIdx="0" presStyleCnt="4">
        <dgm:presLayoutVars>
          <dgm:chMax val="0"/>
          <dgm:bulletEnabled val="1"/>
        </dgm:presLayoutVars>
      </dgm:prSet>
      <dgm:spPr/>
    </dgm:pt>
    <dgm:pt modelId="{BA0C34E3-FB60-4002-9E4D-9C090428B3C7}" type="pres">
      <dgm:prSet presAssocID="{01FEF6F8-1CE3-4730-826C-DDC17BC76000}" presName="nodeRect" presStyleLbl="alignNode1" presStyleIdx="0" presStyleCnt="4">
        <dgm:presLayoutVars>
          <dgm:bulletEnabled val="1"/>
        </dgm:presLayoutVars>
      </dgm:prSet>
      <dgm:spPr/>
    </dgm:pt>
    <dgm:pt modelId="{7F482755-3148-4310-9D42-257967841ECE}" type="pres">
      <dgm:prSet presAssocID="{8CC29FB7-CE52-4C22-A3D3-58A406301978}" presName="sibTrans" presStyleCnt="0"/>
      <dgm:spPr/>
    </dgm:pt>
    <dgm:pt modelId="{F88A881B-71A9-429F-8640-7807BDC6AD39}" type="pres">
      <dgm:prSet presAssocID="{F4C790FB-0834-49A6-9918-957503D12706}" presName="compositeNode" presStyleCnt="0">
        <dgm:presLayoutVars>
          <dgm:bulletEnabled val="1"/>
        </dgm:presLayoutVars>
      </dgm:prSet>
      <dgm:spPr/>
    </dgm:pt>
    <dgm:pt modelId="{F8D76A7E-88D5-4306-92D0-034C4D6FA4C5}" type="pres">
      <dgm:prSet presAssocID="{F4C790FB-0834-49A6-9918-957503D12706}" presName="bgRect" presStyleLbl="alignNode1" presStyleIdx="1" presStyleCnt="4"/>
      <dgm:spPr/>
    </dgm:pt>
    <dgm:pt modelId="{BE9B70A0-E7DE-40C9-926B-049C3BF84D31}" type="pres">
      <dgm:prSet presAssocID="{E516EDEB-5244-4F87-9DFC-B507E9BF77DF}" presName="sibTransNodeRect" presStyleLbl="alignNode1" presStyleIdx="1" presStyleCnt="4">
        <dgm:presLayoutVars>
          <dgm:chMax val="0"/>
          <dgm:bulletEnabled val="1"/>
        </dgm:presLayoutVars>
      </dgm:prSet>
      <dgm:spPr/>
    </dgm:pt>
    <dgm:pt modelId="{940288EA-A5E8-4CC0-9BCE-D735C9CA575F}" type="pres">
      <dgm:prSet presAssocID="{F4C790FB-0834-49A6-9918-957503D12706}" presName="nodeRect" presStyleLbl="alignNode1" presStyleIdx="1" presStyleCnt="4">
        <dgm:presLayoutVars>
          <dgm:bulletEnabled val="1"/>
        </dgm:presLayoutVars>
      </dgm:prSet>
      <dgm:spPr/>
    </dgm:pt>
    <dgm:pt modelId="{0EFDE72D-CF28-423C-AC83-AE7228010761}" type="pres">
      <dgm:prSet presAssocID="{E516EDEB-5244-4F87-9DFC-B507E9BF77DF}" presName="sibTrans" presStyleCnt="0"/>
      <dgm:spPr/>
    </dgm:pt>
    <dgm:pt modelId="{96DF4910-425A-4AA4-882D-876F25E9EF93}" type="pres">
      <dgm:prSet presAssocID="{1CFFB579-EE83-4164-B5DD-183EE235139A}" presName="compositeNode" presStyleCnt="0">
        <dgm:presLayoutVars>
          <dgm:bulletEnabled val="1"/>
        </dgm:presLayoutVars>
      </dgm:prSet>
      <dgm:spPr/>
    </dgm:pt>
    <dgm:pt modelId="{D2D74BC1-5AD2-4B65-906C-0C413FB7E101}" type="pres">
      <dgm:prSet presAssocID="{1CFFB579-EE83-4164-B5DD-183EE235139A}" presName="bgRect" presStyleLbl="alignNode1" presStyleIdx="2" presStyleCnt="4"/>
      <dgm:spPr/>
    </dgm:pt>
    <dgm:pt modelId="{F6099241-5C05-4152-9727-C7603D6239FA}" type="pres">
      <dgm:prSet presAssocID="{6D5076D6-EDC6-4342-A7C5-E6478A8644BD}" presName="sibTransNodeRect" presStyleLbl="alignNode1" presStyleIdx="2" presStyleCnt="4">
        <dgm:presLayoutVars>
          <dgm:chMax val="0"/>
          <dgm:bulletEnabled val="1"/>
        </dgm:presLayoutVars>
      </dgm:prSet>
      <dgm:spPr/>
    </dgm:pt>
    <dgm:pt modelId="{EE7606EC-2577-4AAB-A555-235DC6EE5194}" type="pres">
      <dgm:prSet presAssocID="{1CFFB579-EE83-4164-B5DD-183EE235139A}" presName="nodeRect" presStyleLbl="alignNode1" presStyleIdx="2" presStyleCnt="4">
        <dgm:presLayoutVars>
          <dgm:bulletEnabled val="1"/>
        </dgm:presLayoutVars>
      </dgm:prSet>
      <dgm:spPr/>
    </dgm:pt>
    <dgm:pt modelId="{C1851789-12B8-4916-9D23-9424157FEB9D}" type="pres">
      <dgm:prSet presAssocID="{6D5076D6-EDC6-4342-A7C5-E6478A8644BD}" presName="sibTrans" presStyleCnt="0"/>
      <dgm:spPr/>
    </dgm:pt>
    <dgm:pt modelId="{02C3F1DE-25E2-4E41-A8E8-B08A28A14F81}" type="pres">
      <dgm:prSet presAssocID="{1334B5A2-1094-4AF3-9C24-0BF916B9332A}" presName="compositeNode" presStyleCnt="0">
        <dgm:presLayoutVars>
          <dgm:bulletEnabled val="1"/>
        </dgm:presLayoutVars>
      </dgm:prSet>
      <dgm:spPr/>
    </dgm:pt>
    <dgm:pt modelId="{9E245344-2774-4A68-990C-9898F1769D10}" type="pres">
      <dgm:prSet presAssocID="{1334B5A2-1094-4AF3-9C24-0BF916B9332A}" presName="bgRect" presStyleLbl="alignNode1" presStyleIdx="3" presStyleCnt="4"/>
      <dgm:spPr/>
    </dgm:pt>
    <dgm:pt modelId="{A0C113AF-69EB-432A-B043-4FB52CC646CA}" type="pres">
      <dgm:prSet presAssocID="{B68205FD-4645-426B-AA00-3B965B4C992C}" presName="sibTransNodeRect" presStyleLbl="alignNode1" presStyleIdx="3" presStyleCnt="4">
        <dgm:presLayoutVars>
          <dgm:chMax val="0"/>
          <dgm:bulletEnabled val="1"/>
        </dgm:presLayoutVars>
      </dgm:prSet>
      <dgm:spPr/>
    </dgm:pt>
    <dgm:pt modelId="{91BEE2B5-6DF4-4EC8-BDA5-FB6933EF0821}" type="pres">
      <dgm:prSet presAssocID="{1334B5A2-1094-4AF3-9C24-0BF916B9332A}" presName="nodeRect" presStyleLbl="alignNode1" presStyleIdx="3" presStyleCnt="4">
        <dgm:presLayoutVars>
          <dgm:bulletEnabled val="1"/>
        </dgm:presLayoutVars>
      </dgm:prSet>
      <dgm:spPr/>
    </dgm:pt>
  </dgm:ptLst>
  <dgm:cxnLst>
    <dgm:cxn modelId="{CFD75D02-DFA9-4207-BC49-2A38C0F50461}" type="presOf" srcId="{E516EDEB-5244-4F87-9DFC-B507E9BF77DF}" destId="{BE9B70A0-E7DE-40C9-926B-049C3BF84D31}" srcOrd="0" destOrd="0" presId="urn:microsoft.com/office/officeart/2016/7/layout/LinearBlockProcessNumbered"/>
    <dgm:cxn modelId="{1F8E9818-64D2-465A-B134-4B6950869869}" srcId="{A27B8341-7039-4FF7-A613-7719DC68E916}" destId="{F4C790FB-0834-49A6-9918-957503D12706}" srcOrd="1" destOrd="0" parTransId="{62C0F746-B512-46AF-ADE1-CC888A415202}" sibTransId="{E516EDEB-5244-4F87-9DFC-B507E9BF77DF}"/>
    <dgm:cxn modelId="{C1409828-1F5F-42D3-8A3E-C87282675BE5}" type="presOf" srcId="{B68205FD-4645-426B-AA00-3B965B4C992C}" destId="{A0C113AF-69EB-432A-B043-4FB52CC646CA}" srcOrd="0" destOrd="0" presId="urn:microsoft.com/office/officeart/2016/7/layout/LinearBlockProcessNumbered"/>
    <dgm:cxn modelId="{C09B0075-C7A9-488D-BF1F-FCF41FF2C9CD}" type="presOf" srcId="{01FEF6F8-1CE3-4730-826C-DDC17BC76000}" destId="{DB9AFC99-D759-4161-9ED4-78B2276BB398}" srcOrd="0" destOrd="0" presId="urn:microsoft.com/office/officeart/2016/7/layout/LinearBlockProcessNumbered"/>
    <dgm:cxn modelId="{B8FF8A5A-6E94-4A48-8BF1-939DB7BD8C06}" type="presOf" srcId="{F4C790FB-0834-49A6-9918-957503D12706}" destId="{940288EA-A5E8-4CC0-9BCE-D735C9CA575F}" srcOrd="1" destOrd="0" presId="urn:microsoft.com/office/officeart/2016/7/layout/LinearBlockProcessNumbered"/>
    <dgm:cxn modelId="{7883DB8A-9E3F-406D-91FD-DE98FA3D7EF5}" type="presOf" srcId="{6D5076D6-EDC6-4342-A7C5-E6478A8644BD}" destId="{F6099241-5C05-4152-9727-C7603D6239FA}" srcOrd="0" destOrd="0" presId="urn:microsoft.com/office/officeart/2016/7/layout/LinearBlockProcessNumbered"/>
    <dgm:cxn modelId="{134DFA91-2B6D-478C-A3A7-5F7B3B26DE21}" type="presOf" srcId="{1CFFB579-EE83-4164-B5DD-183EE235139A}" destId="{D2D74BC1-5AD2-4B65-906C-0C413FB7E101}" srcOrd="0" destOrd="0" presId="urn:microsoft.com/office/officeart/2016/7/layout/LinearBlockProcessNumbered"/>
    <dgm:cxn modelId="{79707198-1EE9-40A0-B747-1C86E49195B9}" type="presOf" srcId="{1334B5A2-1094-4AF3-9C24-0BF916B9332A}" destId="{91BEE2B5-6DF4-4EC8-BDA5-FB6933EF0821}" srcOrd="1" destOrd="0" presId="urn:microsoft.com/office/officeart/2016/7/layout/LinearBlockProcessNumbered"/>
    <dgm:cxn modelId="{AF1F21A4-89C8-40FE-9179-1AED83379A2F}" type="presOf" srcId="{8CC29FB7-CE52-4C22-A3D3-58A406301978}" destId="{1CBB7C19-545E-4D61-9587-8B2991C293D2}" srcOrd="0" destOrd="0" presId="urn:microsoft.com/office/officeart/2016/7/layout/LinearBlockProcessNumbered"/>
    <dgm:cxn modelId="{18B4F5B5-FA47-4684-98C1-6B7412D2AB94}" type="presOf" srcId="{1334B5A2-1094-4AF3-9C24-0BF916B9332A}" destId="{9E245344-2774-4A68-990C-9898F1769D10}" srcOrd="0" destOrd="0" presId="urn:microsoft.com/office/officeart/2016/7/layout/LinearBlockProcessNumbered"/>
    <dgm:cxn modelId="{C2A88ABA-946C-4942-8C94-5BCC46E81294}" type="presOf" srcId="{1CFFB579-EE83-4164-B5DD-183EE235139A}" destId="{EE7606EC-2577-4AAB-A555-235DC6EE5194}" srcOrd="1" destOrd="0" presId="urn:microsoft.com/office/officeart/2016/7/layout/LinearBlockProcessNumbered"/>
    <dgm:cxn modelId="{4C469DBA-B772-4C0F-B92D-9998A193E23A}" type="presOf" srcId="{A27B8341-7039-4FF7-A613-7719DC68E916}" destId="{4AFBAAC7-92A4-4F57-9513-9E5ACB536C90}" srcOrd="0" destOrd="0" presId="urn:microsoft.com/office/officeart/2016/7/layout/LinearBlockProcessNumbered"/>
    <dgm:cxn modelId="{788C3EBE-FAF7-4148-9790-B8800EB56EEE}" type="presOf" srcId="{F4C790FB-0834-49A6-9918-957503D12706}" destId="{F8D76A7E-88D5-4306-92D0-034C4D6FA4C5}" srcOrd="0" destOrd="0" presId="urn:microsoft.com/office/officeart/2016/7/layout/LinearBlockProcessNumbered"/>
    <dgm:cxn modelId="{CB4F01C5-72A3-426B-A277-8AB56F6A3308}" srcId="{A27B8341-7039-4FF7-A613-7719DC68E916}" destId="{01FEF6F8-1CE3-4730-826C-DDC17BC76000}" srcOrd="0" destOrd="0" parTransId="{397E8197-296E-4F16-B6D2-44E46D358E2B}" sibTransId="{8CC29FB7-CE52-4C22-A3D3-58A406301978}"/>
    <dgm:cxn modelId="{39EB71EC-03C5-4BD2-99C9-6F2C11A9BABF}" srcId="{A27B8341-7039-4FF7-A613-7719DC68E916}" destId="{1334B5A2-1094-4AF3-9C24-0BF916B9332A}" srcOrd="3" destOrd="0" parTransId="{1EE3B8A6-42E8-4221-AB8C-2008E74B7D8C}" sibTransId="{B68205FD-4645-426B-AA00-3B965B4C992C}"/>
    <dgm:cxn modelId="{186109FE-9F2B-44A7-B0A5-F97CA91D98EC}" srcId="{A27B8341-7039-4FF7-A613-7719DC68E916}" destId="{1CFFB579-EE83-4164-B5DD-183EE235139A}" srcOrd="2" destOrd="0" parTransId="{04168DD1-86D2-4708-BF7B-E6A64A429824}" sibTransId="{6D5076D6-EDC6-4342-A7C5-E6478A8644BD}"/>
    <dgm:cxn modelId="{59C565FF-6E3D-4B91-AE26-C6C4B5871C54}" type="presOf" srcId="{01FEF6F8-1CE3-4730-826C-DDC17BC76000}" destId="{BA0C34E3-FB60-4002-9E4D-9C090428B3C7}" srcOrd="1" destOrd="0" presId="urn:microsoft.com/office/officeart/2016/7/layout/LinearBlockProcessNumbered"/>
    <dgm:cxn modelId="{D7263B4C-1CFA-4E5D-BB02-20E1B9FEEBCD}" type="presParOf" srcId="{4AFBAAC7-92A4-4F57-9513-9E5ACB536C90}" destId="{764C9140-2D72-4253-A4A4-4DAF6E31B073}" srcOrd="0" destOrd="0" presId="urn:microsoft.com/office/officeart/2016/7/layout/LinearBlockProcessNumbered"/>
    <dgm:cxn modelId="{BBF887FD-0240-406B-A5E7-F8C342EBD440}" type="presParOf" srcId="{764C9140-2D72-4253-A4A4-4DAF6E31B073}" destId="{DB9AFC99-D759-4161-9ED4-78B2276BB398}" srcOrd="0" destOrd="0" presId="urn:microsoft.com/office/officeart/2016/7/layout/LinearBlockProcessNumbered"/>
    <dgm:cxn modelId="{70818BBE-C8DF-4D43-A6F3-C1248BABF31F}" type="presParOf" srcId="{764C9140-2D72-4253-A4A4-4DAF6E31B073}" destId="{1CBB7C19-545E-4D61-9587-8B2991C293D2}" srcOrd="1" destOrd="0" presId="urn:microsoft.com/office/officeart/2016/7/layout/LinearBlockProcessNumbered"/>
    <dgm:cxn modelId="{40F09058-B52B-4F91-8903-0974F6861812}" type="presParOf" srcId="{764C9140-2D72-4253-A4A4-4DAF6E31B073}" destId="{BA0C34E3-FB60-4002-9E4D-9C090428B3C7}" srcOrd="2" destOrd="0" presId="urn:microsoft.com/office/officeart/2016/7/layout/LinearBlockProcessNumbered"/>
    <dgm:cxn modelId="{EE4CECA4-DFCF-42C5-B6A7-47AC8F6AFDC5}" type="presParOf" srcId="{4AFBAAC7-92A4-4F57-9513-9E5ACB536C90}" destId="{7F482755-3148-4310-9D42-257967841ECE}" srcOrd="1" destOrd="0" presId="urn:microsoft.com/office/officeart/2016/7/layout/LinearBlockProcessNumbered"/>
    <dgm:cxn modelId="{BCB17526-AC18-40E7-A8E6-15F0ADA91BA2}" type="presParOf" srcId="{4AFBAAC7-92A4-4F57-9513-9E5ACB536C90}" destId="{F88A881B-71A9-429F-8640-7807BDC6AD39}" srcOrd="2" destOrd="0" presId="urn:microsoft.com/office/officeart/2016/7/layout/LinearBlockProcessNumbered"/>
    <dgm:cxn modelId="{EA316745-923D-4953-89B0-32CAB41BC0A5}" type="presParOf" srcId="{F88A881B-71A9-429F-8640-7807BDC6AD39}" destId="{F8D76A7E-88D5-4306-92D0-034C4D6FA4C5}" srcOrd="0" destOrd="0" presId="urn:microsoft.com/office/officeart/2016/7/layout/LinearBlockProcessNumbered"/>
    <dgm:cxn modelId="{355D677F-ED26-4405-A3FA-B9611DD8BA9C}" type="presParOf" srcId="{F88A881B-71A9-429F-8640-7807BDC6AD39}" destId="{BE9B70A0-E7DE-40C9-926B-049C3BF84D31}" srcOrd="1" destOrd="0" presId="urn:microsoft.com/office/officeart/2016/7/layout/LinearBlockProcessNumbered"/>
    <dgm:cxn modelId="{73CBDE35-7F4C-4937-A061-68E739063E13}" type="presParOf" srcId="{F88A881B-71A9-429F-8640-7807BDC6AD39}" destId="{940288EA-A5E8-4CC0-9BCE-D735C9CA575F}" srcOrd="2" destOrd="0" presId="urn:microsoft.com/office/officeart/2016/7/layout/LinearBlockProcessNumbered"/>
    <dgm:cxn modelId="{1A78FB8A-5D65-48F5-8D4B-E44A9C523EBD}" type="presParOf" srcId="{4AFBAAC7-92A4-4F57-9513-9E5ACB536C90}" destId="{0EFDE72D-CF28-423C-AC83-AE7228010761}" srcOrd="3" destOrd="0" presId="urn:microsoft.com/office/officeart/2016/7/layout/LinearBlockProcessNumbered"/>
    <dgm:cxn modelId="{D9F456D3-BEC5-4367-A258-982537F8D5CF}" type="presParOf" srcId="{4AFBAAC7-92A4-4F57-9513-9E5ACB536C90}" destId="{96DF4910-425A-4AA4-882D-876F25E9EF93}" srcOrd="4" destOrd="0" presId="urn:microsoft.com/office/officeart/2016/7/layout/LinearBlockProcessNumbered"/>
    <dgm:cxn modelId="{3A9A5E9A-0B22-43D9-8FF3-F81F81D1B0BF}" type="presParOf" srcId="{96DF4910-425A-4AA4-882D-876F25E9EF93}" destId="{D2D74BC1-5AD2-4B65-906C-0C413FB7E101}" srcOrd="0" destOrd="0" presId="urn:microsoft.com/office/officeart/2016/7/layout/LinearBlockProcessNumbered"/>
    <dgm:cxn modelId="{95D4A8E3-1D8D-4879-AD0A-1CC83A4A403D}" type="presParOf" srcId="{96DF4910-425A-4AA4-882D-876F25E9EF93}" destId="{F6099241-5C05-4152-9727-C7603D6239FA}" srcOrd="1" destOrd="0" presId="urn:microsoft.com/office/officeart/2016/7/layout/LinearBlockProcessNumbered"/>
    <dgm:cxn modelId="{8A396B15-B9CB-450B-9348-7F6E1A366731}" type="presParOf" srcId="{96DF4910-425A-4AA4-882D-876F25E9EF93}" destId="{EE7606EC-2577-4AAB-A555-235DC6EE5194}" srcOrd="2" destOrd="0" presId="urn:microsoft.com/office/officeart/2016/7/layout/LinearBlockProcessNumbered"/>
    <dgm:cxn modelId="{5C0F89FF-561A-4444-8AF8-D0714A90476F}" type="presParOf" srcId="{4AFBAAC7-92A4-4F57-9513-9E5ACB536C90}" destId="{C1851789-12B8-4916-9D23-9424157FEB9D}" srcOrd="5" destOrd="0" presId="urn:microsoft.com/office/officeart/2016/7/layout/LinearBlockProcessNumbered"/>
    <dgm:cxn modelId="{328D55AC-9F7E-41B9-BFBD-DC45A1E327A3}" type="presParOf" srcId="{4AFBAAC7-92A4-4F57-9513-9E5ACB536C90}" destId="{02C3F1DE-25E2-4E41-A8E8-B08A28A14F81}" srcOrd="6" destOrd="0" presId="urn:microsoft.com/office/officeart/2016/7/layout/LinearBlockProcessNumbered"/>
    <dgm:cxn modelId="{78408494-CF94-4BAA-BE8D-8277581D4E06}" type="presParOf" srcId="{02C3F1DE-25E2-4E41-A8E8-B08A28A14F81}" destId="{9E245344-2774-4A68-990C-9898F1769D10}" srcOrd="0" destOrd="0" presId="urn:microsoft.com/office/officeart/2016/7/layout/LinearBlockProcessNumbered"/>
    <dgm:cxn modelId="{8858ACE9-41AD-4D0C-BAB5-D05D08456783}" type="presParOf" srcId="{02C3F1DE-25E2-4E41-A8E8-B08A28A14F81}" destId="{A0C113AF-69EB-432A-B043-4FB52CC646CA}" srcOrd="1" destOrd="0" presId="urn:microsoft.com/office/officeart/2016/7/layout/LinearBlockProcessNumbered"/>
    <dgm:cxn modelId="{80B082BA-6CFA-433D-8B0A-102E115684F4}" type="presParOf" srcId="{02C3F1DE-25E2-4E41-A8E8-B08A28A14F81}" destId="{91BEE2B5-6DF4-4EC8-BDA5-FB6933EF082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EC0849-68D8-4928-8E37-C10A4996789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1A7CC5-39E0-471F-B764-E63274C1A925}">
      <dgm:prSet/>
      <dgm:spPr/>
      <dgm:t>
        <a:bodyPr/>
        <a:lstStyle/>
        <a:p>
          <a:pPr>
            <a:lnSpc>
              <a:spcPct val="100000"/>
            </a:lnSpc>
          </a:pPr>
          <a:r>
            <a:rPr lang="es-ES"/>
            <a:t>Cargar el dataset</a:t>
          </a:r>
          <a:endParaRPr lang="en-US"/>
        </a:p>
      </dgm:t>
    </dgm:pt>
    <dgm:pt modelId="{059B1772-1AA9-4366-81F9-AAFD0D9D61AC}" type="parTrans" cxnId="{604625B8-EF68-42E7-A0C2-BACD83C7310F}">
      <dgm:prSet/>
      <dgm:spPr/>
      <dgm:t>
        <a:bodyPr/>
        <a:lstStyle/>
        <a:p>
          <a:endParaRPr lang="en-US"/>
        </a:p>
      </dgm:t>
    </dgm:pt>
    <dgm:pt modelId="{9665EB3E-D794-469B-9C05-DBEC3851095A}" type="sibTrans" cxnId="{604625B8-EF68-42E7-A0C2-BACD83C7310F}">
      <dgm:prSet/>
      <dgm:spPr/>
      <dgm:t>
        <a:bodyPr/>
        <a:lstStyle/>
        <a:p>
          <a:endParaRPr lang="en-US"/>
        </a:p>
      </dgm:t>
    </dgm:pt>
    <dgm:pt modelId="{E4A7269C-8434-4D23-AE22-CFDB6A8AE825}">
      <dgm:prSet/>
      <dgm:spPr/>
      <dgm:t>
        <a:bodyPr/>
        <a:lstStyle/>
        <a:p>
          <a:pPr>
            <a:lnSpc>
              <a:spcPct val="100000"/>
            </a:lnSpc>
          </a:pPr>
          <a:r>
            <a:rPr lang="es-ES"/>
            <a:t>Realizar un pre-procesamiento de datos</a:t>
          </a:r>
          <a:endParaRPr lang="en-US"/>
        </a:p>
      </dgm:t>
    </dgm:pt>
    <dgm:pt modelId="{69BB2EE7-7DC4-4332-BC3B-BCB094C7045E}" type="parTrans" cxnId="{5E3851CD-91D1-426D-B703-95002CAA11F9}">
      <dgm:prSet/>
      <dgm:spPr/>
      <dgm:t>
        <a:bodyPr/>
        <a:lstStyle/>
        <a:p>
          <a:endParaRPr lang="en-US"/>
        </a:p>
      </dgm:t>
    </dgm:pt>
    <dgm:pt modelId="{A40FB8A0-865B-47D4-8172-B7357E28ED82}" type="sibTrans" cxnId="{5E3851CD-91D1-426D-B703-95002CAA11F9}">
      <dgm:prSet/>
      <dgm:spPr/>
      <dgm:t>
        <a:bodyPr/>
        <a:lstStyle/>
        <a:p>
          <a:endParaRPr lang="en-US"/>
        </a:p>
      </dgm:t>
    </dgm:pt>
    <dgm:pt modelId="{1A8A7F1C-6ECE-4015-AB1D-FCA2AB3484BF}">
      <dgm:prSet/>
      <dgm:spPr/>
      <dgm:t>
        <a:bodyPr/>
        <a:lstStyle/>
        <a:p>
          <a:pPr>
            <a:lnSpc>
              <a:spcPct val="100000"/>
            </a:lnSpc>
          </a:pPr>
          <a:r>
            <a:rPr lang="es-ES"/>
            <a:t>Implementa una red neuronal </a:t>
          </a:r>
          <a:endParaRPr lang="en-US"/>
        </a:p>
      </dgm:t>
    </dgm:pt>
    <dgm:pt modelId="{35AE7F6E-2E86-4ADE-97F1-87BB5C6E39F5}" type="parTrans" cxnId="{BFE8DAFC-6AD2-45CA-9B0C-47994C8F10EA}">
      <dgm:prSet/>
      <dgm:spPr/>
      <dgm:t>
        <a:bodyPr/>
        <a:lstStyle/>
        <a:p>
          <a:endParaRPr lang="en-US"/>
        </a:p>
      </dgm:t>
    </dgm:pt>
    <dgm:pt modelId="{E4B81AA9-09E7-4518-9B96-5FC6353BEF81}" type="sibTrans" cxnId="{BFE8DAFC-6AD2-45CA-9B0C-47994C8F10EA}">
      <dgm:prSet/>
      <dgm:spPr/>
      <dgm:t>
        <a:bodyPr/>
        <a:lstStyle/>
        <a:p>
          <a:endParaRPr lang="en-US"/>
        </a:p>
      </dgm:t>
    </dgm:pt>
    <dgm:pt modelId="{9D9B0D31-6734-427B-A543-4FD876B3C8E9}">
      <dgm:prSet/>
      <dgm:spPr/>
      <dgm:t>
        <a:bodyPr/>
        <a:lstStyle/>
        <a:p>
          <a:pPr>
            <a:lnSpc>
              <a:spcPct val="100000"/>
            </a:lnSpc>
          </a:pPr>
          <a:r>
            <a:rPr lang="es-ES"/>
            <a:t>Evalúa el modelo</a:t>
          </a:r>
          <a:endParaRPr lang="en-US"/>
        </a:p>
      </dgm:t>
    </dgm:pt>
    <dgm:pt modelId="{4E8BF603-FABF-45DC-9C97-D43535A79028}" type="parTrans" cxnId="{7867B769-AF6B-4091-B1ED-36DBF4E028A1}">
      <dgm:prSet/>
      <dgm:spPr/>
      <dgm:t>
        <a:bodyPr/>
        <a:lstStyle/>
        <a:p>
          <a:endParaRPr lang="en-US"/>
        </a:p>
      </dgm:t>
    </dgm:pt>
    <dgm:pt modelId="{05877560-2AA3-4660-9173-79296DC478EF}" type="sibTrans" cxnId="{7867B769-AF6B-4091-B1ED-36DBF4E028A1}">
      <dgm:prSet/>
      <dgm:spPr/>
      <dgm:t>
        <a:bodyPr/>
        <a:lstStyle/>
        <a:p>
          <a:endParaRPr lang="en-US"/>
        </a:p>
      </dgm:t>
    </dgm:pt>
    <dgm:pt modelId="{080A9DE0-0421-470E-A157-7AC983FA08BD}">
      <dgm:prSet/>
      <dgm:spPr/>
      <dgm:t>
        <a:bodyPr/>
        <a:lstStyle/>
        <a:p>
          <a:pPr>
            <a:lnSpc>
              <a:spcPct val="100000"/>
            </a:lnSpc>
          </a:pPr>
          <a:r>
            <a:rPr lang="es-ES"/>
            <a:t>Optimiza el modelo</a:t>
          </a:r>
          <a:endParaRPr lang="en-US"/>
        </a:p>
      </dgm:t>
    </dgm:pt>
    <dgm:pt modelId="{BE396238-CEBB-4842-817D-0562BFE9BE80}" type="parTrans" cxnId="{C6659E08-7511-40A5-A9AC-6409AF580743}">
      <dgm:prSet/>
      <dgm:spPr/>
      <dgm:t>
        <a:bodyPr/>
        <a:lstStyle/>
        <a:p>
          <a:endParaRPr lang="en-US"/>
        </a:p>
      </dgm:t>
    </dgm:pt>
    <dgm:pt modelId="{23076A74-8A59-4ED6-A537-9671F2893F31}" type="sibTrans" cxnId="{C6659E08-7511-40A5-A9AC-6409AF580743}">
      <dgm:prSet/>
      <dgm:spPr/>
      <dgm:t>
        <a:bodyPr/>
        <a:lstStyle/>
        <a:p>
          <a:endParaRPr lang="en-US"/>
        </a:p>
      </dgm:t>
    </dgm:pt>
    <dgm:pt modelId="{2DA95043-ABFE-4D01-A107-F60359425020}">
      <dgm:prSet/>
      <dgm:spPr/>
      <dgm:t>
        <a:bodyPr/>
        <a:lstStyle/>
        <a:p>
          <a:pPr>
            <a:lnSpc>
              <a:spcPct val="100000"/>
            </a:lnSpc>
          </a:pPr>
          <a:r>
            <a:rPr lang="es-ES"/>
            <a:t>Re-evalúa el modelo</a:t>
          </a:r>
          <a:endParaRPr lang="en-US"/>
        </a:p>
      </dgm:t>
    </dgm:pt>
    <dgm:pt modelId="{9D519D3B-BE4D-4295-9651-5427A7483925}" type="parTrans" cxnId="{E3F65015-D78A-444D-A5ED-8A5BF170AFA4}">
      <dgm:prSet/>
      <dgm:spPr/>
      <dgm:t>
        <a:bodyPr/>
        <a:lstStyle/>
        <a:p>
          <a:endParaRPr lang="en-US"/>
        </a:p>
      </dgm:t>
    </dgm:pt>
    <dgm:pt modelId="{F4DDDF97-2698-4540-A8E2-0A0108CBA956}" type="sibTrans" cxnId="{E3F65015-D78A-444D-A5ED-8A5BF170AFA4}">
      <dgm:prSet/>
      <dgm:spPr/>
      <dgm:t>
        <a:bodyPr/>
        <a:lstStyle/>
        <a:p>
          <a:endParaRPr lang="en-US"/>
        </a:p>
      </dgm:t>
    </dgm:pt>
    <dgm:pt modelId="{EBFFEF5B-7C2F-4B6E-81F0-20B26D35E88B}">
      <dgm:prSet/>
      <dgm:spPr/>
      <dgm:t>
        <a:bodyPr/>
        <a:lstStyle/>
        <a:p>
          <a:pPr>
            <a:lnSpc>
              <a:spcPct val="100000"/>
            </a:lnSpc>
          </a:pPr>
          <a:r>
            <a:rPr lang="es-ES"/>
            <a:t>Realia una interfaz gráfica para realizar inferencias</a:t>
          </a:r>
          <a:endParaRPr lang="en-US"/>
        </a:p>
      </dgm:t>
    </dgm:pt>
    <dgm:pt modelId="{08841544-918F-41EE-A5E3-CB86616F177A}" type="parTrans" cxnId="{ACB268DF-F23B-4FB4-AE6A-C4E040A52A47}">
      <dgm:prSet/>
      <dgm:spPr/>
      <dgm:t>
        <a:bodyPr/>
        <a:lstStyle/>
        <a:p>
          <a:endParaRPr lang="en-US"/>
        </a:p>
      </dgm:t>
    </dgm:pt>
    <dgm:pt modelId="{4885279E-89B4-47D7-AD9B-772EA639A73D}" type="sibTrans" cxnId="{ACB268DF-F23B-4FB4-AE6A-C4E040A52A47}">
      <dgm:prSet/>
      <dgm:spPr/>
      <dgm:t>
        <a:bodyPr/>
        <a:lstStyle/>
        <a:p>
          <a:endParaRPr lang="en-US"/>
        </a:p>
      </dgm:t>
    </dgm:pt>
    <dgm:pt modelId="{A0EB676D-F85A-4A57-87BF-A7FC88A68599}" type="pres">
      <dgm:prSet presAssocID="{59EC0849-68D8-4928-8E37-C10A49967893}" presName="root" presStyleCnt="0">
        <dgm:presLayoutVars>
          <dgm:dir/>
          <dgm:resizeHandles val="exact"/>
        </dgm:presLayoutVars>
      </dgm:prSet>
      <dgm:spPr/>
    </dgm:pt>
    <dgm:pt modelId="{6C8C8C0D-9E63-4320-8D17-CFC93EBF4DB3}" type="pres">
      <dgm:prSet presAssocID="{811A7CC5-39E0-471F-B764-E63274C1A925}" presName="compNode" presStyleCnt="0"/>
      <dgm:spPr/>
    </dgm:pt>
    <dgm:pt modelId="{CF1B2799-1550-4EEB-82BF-D3E19E599DF5}" type="pres">
      <dgm:prSet presAssocID="{811A7CC5-39E0-471F-B764-E63274C1A925}" presName="bgRect" presStyleLbl="bgShp" presStyleIdx="0" presStyleCnt="7"/>
      <dgm:spPr/>
    </dgm:pt>
    <dgm:pt modelId="{26213C68-17C4-4A7B-966D-64EA363E94C4}" type="pres">
      <dgm:prSet presAssocID="{811A7CC5-39E0-471F-B764-E63274C1A92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atos"/>
        </a:ext>
      </dgm:extLst>
    </dgm:pt>
    <dgm:pt modelId="{7018799B-61AE-40C3-A800-DC96BEDE7EB4}" type="pres">
      <dgm:prSet presAssocID="{811A7CC5-39E0-471F-B764-E63274C1A925}" presName="spaceRect" presStyleCnt="0"/>
      <dgm:spPr/>
    </dgm:pt>
    <dgm:pt modelId="{F1077C06-5859-4F3E-BE68-778D825C4C83}" type="pres">
      <dgm:prSet presAssocID="{811A7CC5-39E0-471F-B764-E63274C1A925}" presName="parTx" presStyleLbl="revTx" presStyleIdx="0" presStyleCnt="7">
        <dgm:presLayoutVars>
          <dgm:chMax val="0"/>
          <dgm:chPref val="0"/>
        </dgm:presLayoutVars>
      </dgm:prSet>
      <dgm:spPr/>
    </dgm:pt>
    <dgm:pt modelId="{670806E7-D344-4528-AB26-CAD75F18E22A}" type="pres">
      <dgm:prSet presAssocID="{9665EB3E-D794-469B-9C05-DBEC3851095A}" presName="sibTrans" presStyleCnt="0"/>
      <dgm:spPr/>
    </dgm:pt>
    <dgm:pt modelId="{14CA0FEF-EDF9-4A65-B6CE-F9BD68E1B1E9}" type="pres">
      <dgm:prSet presAssocID="{E4A7269C-8434-4D23-AE22-CFDB6A8AE825}" presName="compNode" presStyleCnt="0"/>
      <dgm:spPr/>
    </dgm:pt>
    <dgm:pt modelId="{16410FB6-A591-46D8-8321-8EA9C655C8F0}" type="pres">
      <dgm:prSet presAssocID="{E4A7269C-8434-4D23-AE22-CFDB6A8AE825}" presName="bgRect" presStyleLbl="bgShp" presStyleIdx="1" presStyleCnt="7"/>
      <dgm:spPr/>
    </dgm:pt>
    <dgm:pt modelId="{17C30AC5-7BA6-4618-90CC-6F0235BD0737}" type="pres">
      <dgm:prSet presAssocID="{E4A7269C-8434-4D23-AE22-CFDB6A8AE82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7CAF631B-91F5-4B5C-BA56-2228C3B2EF9E}" type="pres">
      <dgm:prSet presAssocID="{E4A7269C-8434-4D23-AE22-CFDB6A8AE825}" presName="spaceRect" presStyleCnt="0"/>
      <dgm:spPr/>
    </dgm:pt>
    <dgm:pt modelId="{900A1FCD-A218-42AD-BDBE-A671F92D3AD2}" type="pres">
      <dgm:prSet presAssocID="{E4A7269C-8434-4D23-AE22-CFDB6A8AE825}" presName="parTx" presStyleLbl="revTx" presStyleIdx="1" presStyleCnt="7">
        <dgm:presLayoutVars>
          <dgm:chMax val="0"/>
          <dgm:chPref val="0"/>
        </dgm:presLayoutVars>
      </dgm:prSet>
      <dgm:spPr/>
    </dgm:pt>
    <dgm:pt modelId="{00141E04-87DA-422C-BE6C-80F0C991E2D7}" type="pres">
      <dgm:prSet presAssocID="{A40FB8A0-865B-47D4-8172-B7357E28ED82}" presName="sibTrans" presStyleCnt="0"/>
      <dgm:spPr/>
    </dgm:pt>
    <dgm:pt modelId="{DFDDF843-A827-4790-9526-0F118746792F}" type="pres">
      <dgm:prSet presAssocID="{1A8A7F1C-6ECE-4015-AB1D-FCA2AB3484BF}" presName="compNode" presStyleCnt="0"/>
      <dgm:spPr/>
    </dgm:pt>
    <dgm:pt modelId="{D74C0DA8-A142-4233-BD62-78240AF40508}" type="pres">
      <dgm:prSet presAssocID="{1A8A7F1C-6ECE-4015-AB1D-FCA2AB3484BF}" presName="bgRect" presStyleLbl="bgShp" presStyleIdx="2" presStyleCnt="7"/>
      <dgm:spPr/>
    </dgm:pt>
    <dgm:pt modelId="{A06D36AA-C750-41F4-B60F-7B6EDE370E77}" type="pres">
      <dgm:prSet presAssocID="{1A8A7F1C-6ECE-4015-AB1D-FCA2AB3484B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d"/>
        </a:ext>
      </dgm:extLst>
    </dgm:pt>
    <dgm:pt modelId="{1C492199-8BD2-40A2-9A94-B8AFA7F1DA53}" type="pres">
      <dgm:prSet presAssocID="{1A8A7F1C-6ECE-4015-AB1D-FCA2AB3484BF}" presName="spaceRect" presStyleCnt="0"/>
      <dgm:spPr/>
    </dgm:pt>
    <dgm:pt modelId="{8AF519D3-2D94-478D-A175-E15AC31DE60A}" type="pres">
      <dgm:prSet presAssocID="{1A8A7F1C-6ECE-4015-AB1D-FCA2AB3484BF}" presName="parTx" presStyleLbl="revTx" presStyleIdx="2" presStyleCnt="7">
        <dgm:presLayoutVars>
          <dgm:chMax val="0"/>
          <dgm:chPref val="0"/>
        </dgm:presLayoutVars>
      </dgm:prSet>
      <dgm:spPr/>
    </dgm:pt>
    <dgm:pt modelId="{B4C595D8-670D-4926-87C6-9F2A15839322}" type="pres">
      <dgm:prSet presAssocID="{E4B81AA9-09E7-4518-9B96-5FC6353BEF81}" presName="sibTrans" presStyleCnt="0"/>
      <dgm:spPr/>
    </dgm:pt>
    <dgm:pt modelId="{2C16B88E-A4A9-485B-9DE1-296E6E89F2F3}" type="pres">
      <dgm:prSet presAssocID="{9D9B0D31-6734-427B-A543-4FD876B3C8E9}" presName="compNode" presStyleCnt="0"/>
      <dgm:spPr/>
    </dgm:pt>
    <dgm:pt modelId="{BC601B88-156F-42B6-8F44-85DCB2AEF183}" type="pres">
      <dgm:prSet presAssocID="{9D9B0D31-6734-427B-A543-4FD876B3C8E9}" presName="bgRect" presStyleLbl="bgShp" presStyleIdx="3" presStyleCnt="7"/>
      <dgm:spPr/>
    </dgm:pt>
    <dgm:pt modelId="{3333A7D1-D835-4FE9-B667-94EA21BEA616}" type="pres">
      <dgm:prSet presAssocID="{9D9B0D31-6734-427B-A543-4FD876B3C8E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581DE9FC-6C7D-4B39-AA65-140AC3BBCF6E}" type="pres">
      <dgm:prSet presAssocID="{9D9B0D31-6734-427B-A543-4FD876B3C8E9}" presName="spaceRect" presStyleCnt="0"/>
      <dgm:spPr/>
    </dgm:pt>
    <dgm:pt modelId="{69E7B685-6AAD-4B9B-AFFA-21DB88648FF7}" type="pres">
      <dgm:prSet presAssocID="{9D9B0D31-6734-427B-A543-4FD876B3C8E9}" presName="parTx" presStyleLbl="revTx" presStyleIdx="3" presStyleCnt="7">
        <dgm:presLayoutVars>
          <dgm:chMax val="0"/>
          <dgm:chPref val="0"/>
        </dgm:presLayoutVars>
      </dgm:prSet>
      <dgm:spPr/>
    </dgm:pt>
    <dgm:pt modelId="{01B79A82-03AF-413F-B4ED-15A0ADB3B5DD}" type="pres">
      <dgm:prSet presAssocID="{05877560-2AA3-4660-9173-79296DC478EF}" presName="sibTrans" presStyleCnt="0"/>
      <dgm:spPr/>
    </dgm:pt>
    <dgm:pt modelId="{D5EB89FA-DFC2-4916-A948-4AB354E61A25}" type="pres">
      <dgm:prSet presAssocID="{080A9DE0-0421-470E-A157-7AC983FA08BD}" presName="compNode" presStyleCnt="0"/>
      <dgm:spPr/>
    </dgm:pt>
    <dgm:pt modelId="{1A5FA20D-C4F7-4653-80C8-F802154B18BC}" type="pres">
      <dgm:prSet presAssocID="{080A9DE0-0421-470E-A157-7AC983FA08BD}" presName="bgRect" presStyleLbl="bgShp" presStyleIdx="4" presStyleCnt="7"/>
      <dgm:spPr/>
    </dgm:pt>
    <dgm:pt modelId="{0802FC1D-3BDE-4B46-8375-24C365AE03C1}" type="pres">
      <dgm:prSet presAssocID="{080A9DE0-0421-470E-A157-7AC983FA08B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ngranajes"/>
        </a:ext>
      </dgm:extLst>
    </dgm:pt>
    <dgm:pt modelId="{60C3B763-97D5-476B-8682-9600625AF612}" type="pres">
      <dgm:prSet presAssocID="{080A9DE0-0421-470E-A157-7AC983FA08BD}" presName="spaceRect" presStyleCnt="0"/>
      <dgm:spPr/>
    </dgm:pt>
    <dgm:pt modelId="{61E69299-833B-4DD6-B696-5AD197935B47}" type="pres">
      <dgm:prSet presAssocID="{080A9DE0-0421-470E-A157-7AC983FA08BD}" presName="parTx" presStyleLbl="revTx" presStyleIdx="4" presStyleCnt="7">
        <dgm:presLayoutVars>
          <dgm:chMax val="0"/>
          <dgm:chPref val="0"/>
        </dgm:presLayoutVars>
      </dgm:prSet>
      <dgm:spPr/>
    </dgm:pt>
    <dgm:pt modelId="{0AF4AE9E-6E99-44C4-B09D-9708FE46B80B}" type="pres">
      <dgm:prSet presAssocID="{23076A74-8A59-4ED6-A537-9671F2893F31}" presName="sibTrans" presStyleCnt="0"/>
      <dgm:spPr/>
    </dgm:pt>
    <dgm:pt modelId="{0FA518BF-7777-4E15-8F8A-06F31E83B5BC}" type="pres">
      <dgm:prSet presAssocID="{2DA95043-ABFE-4D01-A107-F60359425020}" presName="compNode" presStyleCnt="0"/>
      <dgm:spPr/>
    </dgm:pt>
    <dgm:pt modelId="{6EF0A40B-4228-4F60-BD1A-DBE301946F67}" type="pres">
      <dgm:prSet presAssocID="{2DA95043-ABFE-4D01-A107-F60359425020}" presName="bgRect" presStyleLbl="bgShp" presStyleIdx="5" presStyleCnt="7"/>
      <dgm:spPr/>
    </dgm:pt>
    <dgm:pt modelId="{16E9E77C-E404-400F-A021-CB2BDFCE33B6}" type="pres">
      <dgm:prSet presAssocID="{2DA95043-ABFE-4D01-A107-F6035942502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1B407EF2-767E-41F3-9068-605CBC0B2C61}" type="pres">
      <dgm:prSet presAssocID="{2DA95043-ABFE-4D01-A107-F60359425020}" presName="spaceRect" presStyleCnt="0"/>
      <dgm:spPr/>
    </dgm:pt>
    <dgm:pt modelId="{5EA77A6E-840D-4991-8C32-9D297204A892}" type="pres">
      <dgm:prSet presAssocID="{2DA95043-ABFE-4D01-A107-F60359425020}" presName="parTx" presStyleLbl="revTx" presStyleIdx="5" presStyleCnt="7">
        <dgm:presLayoutVars>
          <dgm:chMax val="0"/>
          <dgm:chPref val="0"/>
        </dgm:presLayoutVars>
      </dgm:prSet>
      <dgm:spPr/>
    </dgm:pt>
    <dgm:pt modelId="{04BF5CF6-47E6-419F-9B4F-031AE04840F3}" type="pres">
      <dgm:prSet presAssocID="{F4DDDF97-2698-4540-A8E2-0A0108CBA956}" presName="sibTrans" presStyleCnt="0"/>
      <dgm:spPr/>
    </dgm:pt>
    <dgm:pt modelId="{C17797AD-73D3-4284-9C09-CD71A5FC42DB}" type="pres">
      <dgm:prSet presAssocID="{EBFFEF5B-7C2F-4B6E-81F0-20B26D35E88B}" presName="compNode" presStyleCnt="0"/>
      <dgm:spPr/>
    </dgm:pt>
    <dgm:pt modelId="{C4D67337-9FBF-4030-B447-FBBCC68927AE}" type="pres">
      <dgm:prSet presAssocID="{EBFFEF5B-7C2F-4B6E-81F0-20B26D35E88B}" presName="bgRect" presStyleLbl="bgShp" presStyleIdx="6" presStyleCnt="7"/>
      <dgm:spPr/>
    </dgm:pt>
    <dgm:pt modelId="{7FF086F1-A07F-4F7F-AE8A-1E6FB4CA87EC}" type="pres">
      <dgm:prSet presAssocID="{EBFFEF5B-7C2F-4B6E-81F0-20B26D35E88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stadísticas"/>
        </a:ext>
      </dgm:extLst>
    </dgm:pt>
    <dgm:pt modelId="{3DC527CA-08E0-46DE-BC44-2AA0DD62F075}" type="pres">
      <dgm:prSet presAssocID="{EBFFEF5B-7C2F-4B6E-81F0-20B26D35E88B}" presName="spaceRect" presStyleCnt="0"/>
      <dgm:spPr/>
    </dgm:pt>
    <dgm:pt modelId="{1423D252-2869-48F1-890C-711776D7B8D1}" type="pres">
      <dgm:prSet presAssocID="{EBFFEF5B-7C2F-4B6E-81F0-20B26D35E88B}" presName="parTx" presStyleLbl="revTx" presStyleIdx="6" presStyleCnt="7">
        <dgm:presLayoutVars>
          <dgm:chMax val="0"/>
          <dgm:chPref val="0"/>
        </dgm:presLayoutVars>
      </dgm:prSet>
      <dgm:spPr/>
    </dgm:pt>
  </dgm:ptLst>
  <dgm:cxnLst>
    <dgm:cxn modelId="{C6659E08-7511-40A5-A9AC-6409AF580743}" srcId="{59EC0849-68D8-4928-8E37-C10A49967893}" destId="{080A9DE0-0421-470E-A157-7AC983FA08BD}" srcOrd="4" destOrd="0" parTransId="{BE396238-CEBB-4842-817D-0562BFE9BE80}" sibTransId="{23076A74-8A59-4ED6-A537-9671F2893F31}"/>
    <dgm:cxn modelId="{E3F65015-D78A-444D-A5ED-8A5BF170AFA4}" srcId="{59EC0849-68D8-4928-8E37-C10A49967893}" destId="{2DA95043-ABFE-4D01-A107-F60359425020}" srcOrd="5" destOrd="0" parTransId="{9D519D3B-BE4D-4295-9651-5427A7483925}" sibTransId="{F4DDDF97-2698-4540-A8E2-0A0108CBA956}"/>
    <dgm:cxn modelId="{AA56E629-7B6B-494B-AC9E-F94CC8D1BF07}" type="presOf" srcId="{1A8A7F1C-6ECE-4015-AB1D-FCA2AB3484BF}" destId="{8AF519D3-2D94-478D-A175-E15AC31DE60A}" srcOrd="0" destOrd="0" presId="urn:microsoft.com/office/officeart/2018/2/layout/IconVerticalSolidList"/>
    <dgm:cxn modelId="{46A0722B-ED2B-43AA-A072-37F5E5ACD2BB}" type="presOf" srcId="{2DA95043-ABFE-4D01-A107-F60359425020}" destId="{5EA77A6E-840D-4991-8C32-9D297204A892}" srcOrd="0" destOrd="0" presId="urn:microsoft.com/office/officeart/2018/2/layout/IconVerticalSolidList"/>
    <dgm:cxn modelId="{F9329930-109A-4B61-B81A-014D1B9F4A6C}" type="presOf" srcId="{811A7CC5-39E0-471F-B764-E63274C1A925}" destId="{F1077C06-5859-4F3E-BE68-778D825C4C83}" srcOrd="0" destOrd="0" presId="urn:microsoft.com/office/officeart/2018/2/layout/IconVerticalSolidList"/>
    <dgm:cxn modelId="{89842E40-3562-44F3-B5B4-ECB6332BE854}" type="presOf" srcId="{E4A7269C-8434-4D23-AE22-CFDB6A8AE825}" destId="{900A1FCD-A218-42AD-BDBE-A671F92D3AD2}" srcOrd="0" destOrd="0" presId="urn:microsoft.com/office/officeart/2018/2/layout/IconVerticalSolidList"/>
    <dgm:cxn modelId="{65FBAE44-6E9C-49C7-9D9A-13553E9EB93C}" type="presOf" srcId="{9D9B0D31-6734-427B-A543-4FD876B3C8E9}" destId="{69E7B685-6AAD-4B9B-AFFA-21DB88648FF7}" srcOrd="0" destOrd="0" presId="urn:microsoft.com/office/officeart/2018/2/layout/IconVerticalSolidList"/>
    <dgm:cxn modelId="{7867B769-AF6B-4091-B1ED-36DBF4E028A1}" srcId="{59EC0849-68D8-4928-8E37-C10A49967893}" destId="{9D9B0D31-6734-427B-A543-4FD876B3C8E9}" srcOrd="3" destOrd="0" parTransId="{4E8BF603-FABF-45DC-9C97-D43535A79028}" sibTransId="{05877560-2AA3-4660-9173-79296DC478EF}"/>
    <dgm:cxn modelId="{FBF5FD84-7928-4C5F-89E3-8F7CFBF82FAB}" type="presOf" srcId="{EBFFEF5B-7C2F-4B6E-81F0-20B26D35E88B}" destId="{1423D252-2869-48F1-890C-711776D7B8D1}" srcOrd="0" destOrd="0" presId="urn:microsoft.com/office/officeart/2018/2/layout/IconVerticalSolidList"/>
    <dgm:cxn modelId="{0F89D6A5-0441-466C-8A2F-B524CC9A7286}" type="presOf" srcId="{59EC0849-68D8-4928-8E37-C10A49967893}" destId="{A0EB676D-F85A-4A57-87BF-A7FC88A68599}" srcOrd="0" destOrd="0" presId="urn:microsoft.com/office/officeart/2018/2/layout/IconVerticalSolidList"/>
    <dgm:cxn modelId="{604625B8-EF68-42E7-A0C2-BACD83C7310F}" srcId="{59EC0849-68D8-4928-8E37-C10A49967893}" destId="{811A7CC5-39E0-471F-B764-E63274C1A925}" srcOrd="0" destOrd="0" parTransId="{059B1772-1AA9-4366-81F9-AAFD0D9D61AC}" sibTransId="{9665EB3E-D794-469B-9C05-DBEC3851095A}"/>
    <dgm:cxn modelId="{5E3851CD-91D1-426D-B703-95002CAA11F9}" srcId="{59EC0849-68D8-4928-8E37-C10A49967893}" destId="{E4A7269C-8434-4D23-AE22-CFDB6A8AE825}" srcOrd="1" destOrd="0" parTransId="{69BB2EE7-7DC4-4332-BC3B-BCB094C7045E}" sibTransId="{A40FB8A0-865B-47D4-8172-B7357E28ED82}"/>
    <dgm:cxn modelId="{B017FED6-2E73-4858-B89B-DD68BB5CC586}" type="presOf" srcId="{080A9DE0-0421-470E-A157-7AC983FA08BD}" destId="{61E69299-833B-4DD6-B696-5AD197935B47}" srcOrd="0" destOrd="0" presId="urn:microsoft.com/office/officeart/2018/2/layout/IconVerticalSolidList"/>
    <dgm:cxn modelId="{ACB268DF-F23B-4FB4-AE6A-C4E040A52A47}" srcId="{59EC0849-68D8-4928-8E37-C10A49967893}" destId="{EBFFEF5B-7C2F-4B6E-81F0-20B26D35E88B}" srcOrd="6" destOrd="0" parTransId="{08841544-918F-41EE-A5E3-CB86616F177A}" sibTransId="{4885279E-89B4-47D7-AD9B-772EA639A73D}"/>
    <dgm:cxn modelId="{BFE8DAFC-6AD2-45CA-9B0C-47994C8F10EA}" srcId="{59EC0849-68D8-4928-8E37-C10A49967893}" destId="{1A8A7F1C-6ECE-4015-AB1D-FCA2AB3484BF}" srcOrd="2" destOrd="0" parTransId="{35AE7F6E-2E86-4ADE-97F1-87BB5C6E39F5}" sibTransId="{E4B81AA9-09E7-4518-9B96-5FC6353BEF81}"/>
    <dgm:cxn modelId="{70917B18-F108-44BE-931F-3EE09BDF2F99}" type="presParOf" srcId="{A0EB676D-F85A-4A57-87BF-A7FC88A68599}" destId="{6C8C8C0D-9E63-4320-8D17-CFC93EBF4DB3}" srcOrd="0" destOrd="0" presId="urn:microsoft.com/office/officeart/2018/2/layout/IconVerticalSolidList"/>
    <dgm:cxn modelId="{29D69A47-3E6F-4FD0-B5B8-6AD1E0D33C3B}" type="presParOf" srcId="{6C8C8C0D-9E63-4320-8D17-CFC93EBF4DB3}" destId="{CF1B2799-1550-4EEB-82BF-D3E19E599DF5}" srcOrd="0" destOrd="0" presId="urn:microsoft.com/office/officeart/2018/2/layout/IconVerticalSolidList"/>
    <dgm:cxn modelId="{FA30A66B-4AAC-41F6-B4FE-8A30500AF482}" type="presParOf" srcId="{6C8C8C0D-9E63-4320-8D17-CFC93EBF4DB3}" destId="{26213C68-17C4-4A7B-966D-64EA363E94C4}" srcOrd="1" destOrd="0" presId="urn:microsoft.com/office/officeart/2018/2/layout/IconVerticalSolidList"/>
    <dgm:cxn modelId="{0F95D38E-9C08-41C5-9321-344F24F6F42D}" type="presParOf" srcId="{6C8C8C0D-9E63-4320-8D17-CFC93EBF4DB3}" destId="{7018799B-61AE-40C3-A800-DC96BEDE7EB4}" srcOrd="2" destOrd="0" presId="urn:microsoft.com/office/officeart/2018/2/layout/IconVerticalSolidList"/>
    <dgm:cxn modelId="{96F2403C-EC19-4F73-9BF3-A797EC42640D}" type="presParOf" srcId="{6C8C8C0D-9E63-4320-8D17-CFC93EBF4DB3}" destId="{F1077C06-5859-4F3E-BE68-778D825C4C83}" srcOrd="3" destOrd="0" presId="urn:microsoft.com/office/officeart/2018/2/layout/IconVerticalSolidList"/>
    <dgm:cxn modelId="{64A6360A-AD2A-41FA-B3F9-5427B0757FA5}" type="presParOf" srcId="{A0EB676D-F85A-4A57-87BF-A7FC88A68599}" destId="{670806E7-D344-4528-AB26-CAD75F18E22A}" srcOrd="1" destOrd="0" presId="urn:microsoft.com/office/officeart/2018/2/layout/IconVerticalSolidList"/>
    <dgm:cxn modelId="{FEC93D03-8DB2-4056-AA0B-73F36A57B82E}" type="presParOf" srcId="{A0EB676D-F85A-4A57-87BF-A7FC88A68599}" destId="{14CA0FEF-EDF9-4A65-B6CE-F9BD68E1B1E9}" srcOrd="2" destOrd="0" presId="urn:microsoft.com/office/officeart/2018/2/layout/IconVerticalSolidList"/>
    <dgm:cxn modelId="{2018DED7-90DA-4AA7-80E1-BB2F91BA60EE}" type="presParOf" srcId="{14CA0FEF-EDF9-4A65-B6CE-F9BD68E1B1E9}" destId="{16410FB6-A591-46D8-8321-8EA9C655C8F0}" srcOrd="0" destOrd="0" presId="urn:microsoft.com/office/officeart/2018/2/layout/IconVerticalSolidList"/>
    <dgm:cxn modelId="{5EE8E984-B1E7-49CC-8B92-BF934020EEB3}" type="presParOf" srcId="{14CA0FEF-EDF9-4A65-B6CE-F9BD68E1B1E9}" destId="{17C30AC5-7BA6-4618-90CC-6F0235BD0737}" srcOrd="1" destOrd="0" presId="urn:microsoft.com/office/officeart/2018/2/layout/IconVerticalSolidList"/>
    <dgm:cxn modelId="{9AB37DC7-D68B-498E-A6D1-335E6A8E4807}" type="presParOf" srcId="{14CA0FEF-EDF9-4A65-B6CE-F9BD68E1B1E9}" destId="{7CAF631B-91F5-4B5C-BA56-2228C3B2EF9E}" srcOrd="2" destOrd="0" presId="urn:microsoft.com/office/officeart/2018/2/layout/IconVerticalSolidList"/>
    <dgm:cxn modelId="{5779355C-3AA7-4B8E-8F69-A888AC7F0E4E}" type="presParOf" srcId="{14CA0FEF-EDF9-4A65-B6CE-F9BD68E1B1E9}" destId="{900A1FCD-A218-42AD-BDBE-A671F92D3AD2}" srcOrd="3" destOrd="0" presId="urn:microsoft.com/office/officeart/2018/2/layout/IconVerticalSolidList"/>
    <dgm:cxn modelId="{7762688E-4D02-4F88-9D46-4FFFA29414D8}" type="presParOf" srcId="{A0EB676D-F85A-4A57-87BF-A7FC88A68599}" destId="{00141E04-87DA-422C-BE6C-80F0C991E2D7}" srcOrd="3" destOrd="0" presId="urn:microsoft.com/office/officeart/2018/2/layout/IconVerticalSolidList"/>
    <dgm:cxn modelId="{01C17E9A-2822-4449-A7DD-F3F63240C4F7}" type="presParOf" srcId="{A0EB676D-F85A-4A57-87BF-A7FC88A68599}" destId="{DFDDF843-A827-4790-9526-0F118746792F}" srcOrd="4" destOrd="0" presId="urn:microsoft.com/office/officeart/2018/2/layout/IconVerticalSolidList"/>
    <dgm:cxn modelId="{1F4AD521-3C4A-4E46-8265-0B41453C4B73}" type="presParOf" srcId="{DFDDF843-A827-4790-9526-0F118746792F}" destId="{D74C0DA8-A142-4233-BD62-78240AF40508}" srcOrd="0" destOrd="0" presId="urn:microsoft.com/office/officeart/2018/2/layout/IconVerticalSolidList"/>
    <dgm:cxn modelId="{F9DEAA4C-31E5-46A4-9307-BB729F0E8C50}" type="presParOf" srcId="{DFDDF843-A827-4790-9526-0F118746792F}" destId="{A06D36AA-C750-41F4-B60F-7B6EDE370E77}" srcOrd="1" destOrd="0" presId="urn:microsoft.com/office/officeart/2018/2/layout/IconVerticalSolidList"/>
    <dgm:cxn modelId="{97FED953-CDB9-4FCF-AE4D-C14F8340C5AC}" type="presParOf" srcId="{DFDDF843-A827-4790-9526-0F118746792F}" destId="{1C492199-8BD2-40A2-9A94-B8AFA7F1DA53}" srcOrd="2" destOrd="0" presId="urn:microsoft.com/office/officeart/2018/2/layout/IconVerticalSolidList"/>
    <dgm:cxn modelId="{BA4ABD19-22DA-42FF-A250-E7ECC21CD832}" type="presParOf" srcId="{DFDDF843-A827-4790-9526-0F118746792F}" destId="{8AF519D3-2D94-478D-A175-E15AC31DE60A}" srcOrd="3" destOrd="0" presId="urn:microsoft.com/office/officeart/2018/2/layout/IconVerticalSolidList"/>
    <dgm:cxn modelId="{20A8F9A0-093D-431E-9F30-93E8D03DC023}" type="presParOf" srcId="{A0EB676D-F85A-4A57-87BF-A7FC88A68599}" destId="{B4C595D8-670D-4926-87C6-9F2A15839322}" srcOrd="5" destOrd="0" presId="urn:microsoft.com/office/officeart/2018/2/layout/IconVerticalSolidList"/>
    <dgm:cxn modelId="{3B2449D8-8538-4BF9-94F9-FBDB5DB75006}" type="presParOf" srcId="{A0EB676D-F85A-4A57-87BF-A7FC88A68599}" destId="{2C16B88E-A4A9-485B-9DE1-296E6E89F2F3}" srcOrd="6" destOrd="0" presId="urn:microsoft.com/office/officeart/2018/2/layout/IconVerticalSolidList"/>
    <dgm:cxn modelId="{C13FA9DE-CF9F-4B21-966F-AF7D07AC93AC}" type="presParOf" srcId="{2C16B88E-A4A9-485B-9DE1-296E6E89F2F3}" destId="{BC601B88-156F-42B6-8F44-85DCB2AEF183}" srcOrd="0" destOrd="0" presId="urn:microsoft.com/office/officeart/2018/2/layout/IconVerticalSolidList"/>
    <dgm:cxn modelId="{7AA2A3B9-7EAF-4F6E-BB66-BDCC8C1B20AF}" type="presParOf" srcId="{2C16B88E-A4A9-485B-9DE1-296E6E89F2F3}" destId="{3333A7D1-D835-4FE9-B667-94EA21BEA616}" srcOrd="1" destOrd="0" presId="urn:microsoft.com/office/officeart/2018/2/layout/IconVerticalSolidList"/>
    <dgm:cxn modelId="{B8381C18-387F-4232-8300-C8D1BF7EF4CC}" type="presParOf" srcId="{2C16B88E-A4A9-485B-9DE1-296E6E89F2F3}" destId="{581DE9FC-6C7D-4B39-AA65-140AC3BBCF6E}" srcOrd="2" destOrd="0" presId="urn:microsoft.com/office/officeart/2018/2/layout/IconVerticalSolidList"/>
    <dgm:cxn modelId="{E171AFD4-955B-4AB5-BB29-C00F8D83D1D5}" type="presParOf" srcId="{2C16B88E-A4A9-485B-9DE1-296E6E89F2F3}" destId="{69E7B685-6AAD-4B9B-AFFA-21DB88648FF7}" srcOrd="3" destOrd="0" presId="urn:microsoft.com/office/officeart/2018/2/layout/IconVerticalSolidList"/>
    <dgm:cxn modelId="{2EE355FA-5677-4A63-A995-ACA9C903DD67}" type="presParOf" srcId="{A0EB676D-F85A-4A57-87BF-A7FC88A68599}" destId="{01B79A82-03AF-413F-B4ED-15A0ADB3B5DD}" srcOrd="7" destOrd="0" presId="urn:microsoft.com/office/officeart/2018/2/layout/IconVerticalSolidList"/>
    <dgm:cxn modelId="{86CCB513-21FE-4022-B01D-E8298D068A96}" type="presParOf" srcId="{A0EB676D-F85A-4A57-87BF-A7FC88A68599}" destId="{D5EB89FA-DFC2-4916-A948-4AB354E61A25}" srcOrd="8" destOrd="0" presId="urn:microsoft.com/office/officeart/2018/2/layout/IconVerticalSolidList"/>
    <dgm:cxn modelId="{077EA273-6A75-41E2-BFA2-62D36F3EAD67}" type="presParOf" srcId="{D5EB89FA-DFC2-4916-A948-4AB354E61A25}" destId="{1A5FA20D-C4F7-4653-80C8-F802154B18BC}" srcOrd="0" destOrd="0" presId="urn:microsoft.com/office/officeart/2018/2/layout/IconVerticalSolidList"/>
    <dgm:cxn modelId="{AE4B174D-B667-46CA-A881-E02464586D2D}" type="presParOf" srcId="{D5EB89FA-DFC2-4916-A948-4AB354E61A25}" destId="{0802FC1D-3BDE-4B46-8375-24C365AE03C1}" srcOrd="1" destOrd="0" presId="urn:microsoft.com/office/officeart/2018/2/layout/IconVerticalSolidList"/>
    <dgm:cxn modelId="{02F4D6A9-B9D6-4054-A22C-04554BFFB8AA}" type="presParOf" srcId="{D5EB89FA-DFC2-4916-A948-4AB354E61A25}" destId="{60C3B763-97D5-476B-8682-9600625AF612}" srcOrd="2" destOrd="0" presId="urn:microsoft.com/office/officeart/2018/2/layout/IconVerticalSolidList"/>
    <dgm:cxn modelId="{D40A2B84-8302-413E-BC85-DAE413FB2D35}" type="presParOf" srcId="{D5EB89FA-DFC2-4916-A948-4AB354E61A25}" destId="{61E69299-833B-4DD6-B696-5AD197935B47}" srcOrd="3" destOrd="0" presId="urn:microsoft.com/office/officeart/2018/2/layout/IconVerticalSolidList"/>
    <dgm:cxn modelId="{90A53882-9ABD-4166-ACAE-2DFFC777BCA1}" type="presParOf" srcId="{A0EB676D-F85A-4A57-87BF-A7FC88A68599}" destId="{0AF4AE9E-6E99-44C4-B09D-9708FE46B80B}" srcOrd="9" destOrd="0" presId="urn:microsoft.com/office/officeart/2018/2/layout/IconVerticalSolidList"/>
    <dgm:cxn modelId="{284C9956-02B8-468B-A058-EE36DEC7181D}" type="presParOf" srcId="{A0EB676D-F85A-4A57-87BF-A7FC88A68599}" destId="{0FA518BF-7777-4E15-8F8A-06F31E83B5BC}" srcOrd="10" destOrd="0" presId="urn:microsoft.com/office/officeart/2018/2/layout/IconVerticalSolidList"/>
    <dgm:cxn modelId="{5A27B136-1981-481F-BC66-F0DFAF49BF27}" type="presParOf" srcId="{0FA518BF-7777-4E15-8F8A-06F31E83B5BC}" destId="{6EF0A40B-4228-4F60-BD1A-DBE301946F67}" srcOrd="0" destOrd="0" presId="urn:microsoft.com/office/officeart/2018/2/layout/IconVerticalSolidList"/>
    <dgm:cxn modelId="{A70EC781-056D-4ADC-8933-4F98B6F70993}" type="presParOf" srcId="{0FA518BF-7777-4E15-8F8A-06F31E83B5BC}" destId="{16E9E77C-E404-400F-A021-CB2BDFCE33B6}" srcOrd="1" destOrd="0" presId="urn:microsoft.com/office/officeart/2018/2/layout/IconVerticalSolidList"/>
    <dgm:cxn modelId="{EBD8A084-F00C-4BFD-A921-C8B40C9B49F9}" type="presParOf" srcId="{0FA518BF-7777-4E15-8F8A-06F31E83B5BC}" destId="{1B407EF2-767E-41F3-9068-605CBC0B2C61}" srcOrd="2" destOrd="0" presId="urn:microsoft.com/office/officeart/2018/2/layout/IconVerticalSolidList"/>
    <dgm:cxn modelId="{E701C5CA-35A3-450B-8C4A-6C9AF1181B0F}" type="presParOf" srcId="{0FA518BF-7777-4E15-8F8A-06F31E83B5BC}" destId="{5EA77A6E-840D-4991-8C32-9D297204A892}" srcOrd="3" destOrd="0" presId="urn:microsoft.com/office/officeart/2018/2/layout/IconVerticalSolidList"/>
    <dgm:cxn modelId="{4C690C2F-13CC-463D-AA53-3CE9117C5844}" type="presParOf" srcId="{A0EB676D-F85A-4A57-87BF-A7FC88A68599}" destId="{04BF5CF6-47E6-419F-9B4F-031AE04840F3}" srcOrd="11" destOrd="0" presId="urn:microsoft.com/office/officeart/2018/2/layout/IconVerticalSolidList"/>
    <dgm:cxn modelId="{380B0EE6-F0A5-46E9-86A9-FA775E1CAB21}" type="presParOf" srcId="{A0EB676D-F85A-4A57-87BF-A7FC88A68599}" destId="{C17797AD-73D3-4284-9C09-CD71A5FC42DB}" srcOrd="12" destOrd="0" presId="urn:microsoft.com/office/officeart/2018/2/layout/IconVerticalSolidList"/>
    <dgm:cxn modelId="{228DF533-7F9C-4C47-8FA5-A7A60906A4E6}" type="presParOf" srcId="{C17797AD-73D3-4284-9C09-CD71A5FC42DB}" destId="{C4D67337-9FBF-4030-B447-FBBCC68927AE}" srcOrd="0" destOrd="0" presId="urn:microsoft.com/office/officeart/2018/2/layout/IconVerticalSolidList"/>
    <dgm:cxn modelId="{1BDA787B-112C-45F6-B8C8-F159F7E65779}" type="presParOf" srcId="{C17797AD-73D3-4284-9C09-CD71A5FC42DB}" destId="{7FF086F1-A07F-4F7F-AE8A-1E6FB4CA87EC}" srcOrd="1" destOrd="0" presId="urn:microsoft.com/office/officeart/2018/2/layout/IconVerticalSolidList"/>
    <dgm:cxn modelId="{E8F2BEDF-A69F-44A9-9452-03C421974175}" type="presParOf" srcId="{C17797AD-73D3-4284-9C09-CD71A5FC42DB}" destId="{3DC527CA-08E0-46DE-BC44-2AA0DD62F075}" srcOrd="2" destOrd="0" presId="urn:microsoft.com/office/officeart/2018/2/layout/IconVerticalSolidList"/>
    <dgm:cxn modelId="{BFF1DC4C-A4FF-44F1-81A9-AF2CDA130750}" type="presParOf" srcId="{C17797AD-73D3-4284-9C09-CD71A5FC42DB}" destId="{1423D252-2869-48F1-890C-711776D7B8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3297ED-EC6D-4828-866E-490C6DEF63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9087941-179E-4A3D-AC2F-7E9025D848D3}">
      <dgm:prSet/>
      <dgm:spPr/>
      <dgm:t>
        <a:bodyPr/>
        <a:lstStyle/>
        <a:p>
          <a:pPr>
            <a:lnSpc>
              <a:spcPct val="100000"/>
            </a:lnSpc>
          </a:pPr>
          <a:r>
            <a:rPr lang="es-ES" dirty="0"/>
            <a:t>Martes 03 de febrero – Viernes 06 de febrero</a:t>
          </a:r>
          <a:endParaRPr lang="en-US" dirty="0"/>
        </a:p>
      </dgm:t>
    </dgm:pt>
    <dgm:pt modelId="{111CD7C2-8714-4DBC-8D2B-FF50B1B5EE4E}" type="parTrans" cxnId="{20064C90-C425-4255-B9A7-ECA96FC84B4E}">
      <dgm:prSet/>
      <dgm:spPr/>
      <dgm:t>
        <a:bodyPr/>
        <a:lstStyle/>
        <a:p>
          <a:endParaRPr lang="en-US"/>
        </a:p>
      </dgm:t>
    </dgm:pt>
    <dgm:pt modelId="{10E6C5C5-B043-4ED5-8099-715568EDFBAD}" type="sibTrans" cxnId="{20064C90-C425-4255-B9A7-ECA96FC84B4E}">
      <dgm:prSet/>
      <dgm:spPr/>
      <dgm:t>
        <a:bodyPr/>
        <a:lstStyle/>
        <a:p>
          <a:endParaRPr lang="en-US"/>
        </a:p>
      </dgm:t>
    </dgm:pt>
    <dgm:pt modelId="{BBAB4484-CFFD-4BA5-91E7-5A5345A279F5}">
      <dgm:prSet/>
      <dgm:spPr/>
      <dgm:t>
        <a:bodyPr/>
        <a:lstStyle/>
        <a:p>
          <a:pPr>
            <a:lnSpc>
              <a:spcPct val="100000"/>
            </a:lnSpc>
          </a:pPr>
          <a:r>
            <a:rPr lang="es-ES" dirty="0"/>
            <a:t>9:00 am – 5:00 pm</a:t>
          </a:r>
          <a:endParaRPr lang="en-US" dirty="0"/>
        </a:p>
      </dgm:t>
    </dgm:pt>
    <dgm:pt modelId="{312E4D77-14A4-42DA-8E2D-27F958C28FB3}" type="parTrans" cxnId="{4D45C7B7-A102-4760-B1FE-E61997EE7C8B}">
      <dgm:prSet/>
      <dgm:spPr/>
      <dgm:t>
        <a:bodyPr/>
        <a:lstStyle/>
        <a:p>
          <a:endParaRPr lang="en-US"/>
        </a:p>
      </dgm:t>
    </dgm:pt>
    <dgm:pt modelId="{642A07A3-833C-45D3-8A65-DF8EF491D3B6}" type="sibTrans" cxnId="{4D45C7B7-A102-4760-B1FE-E61997EE7C8B}">
      <dgm:prSet/>
      <dgm:spPr/>
      <dgm:t>
        <a:bodyPr/>
        <a:lstStyle/>
        <a:p>
          <a:endParaRPr lang="en-US"/>
        </a:p>
      </dgm:t>
    </dgm:pt>
    <dgm:pt modelId="{0FDAFFD3-8DF1-4277-8B80-229A0060B8D9}">
      <dgm:prSet/>
      <dgm:spPr/>
      <dgm:t>
        <a:bodyPr/>
        <a:lstStyle/>
        <a:p>
          <a:pPr>
            <a:lnSpc>
              <a:spcPct val="100000"/>
            </a:lnSpc>
          </a:pPr>
          <a:r>
            <a:rPr lang="en-US" dirty="0"/>
            <a:t>Comida: 1:30pm – 3:00 pm</a:t>
          </a:r>
        </a:p>
      </dgm:t>
    </dgm:pt>
    <dgm:pt modelId="{8AEAA4B1-3F4C-450B-95B9-C3C932050571}" type="parTrans" cxnId="{A68B25E0-1A9D-46CA-91D1-20976EB6B60D}">
      <dgm:prSet/>
      <dgm:spPr/>
      <dgm:t>
        <a:bodyPr/>
        <a:lstStyle/>
        <a:p>
          <a:endParaRPr lang="es-MX"/>
        </a:p>
      </dgm:t>
    </dgm:pt>
    <dgm:pt modelId="{9042FE70-3CEC-403E-BEDC-005914747E8F}" type="sibTrans" cxnId="{A68B25E0-1A9D-46CA-91D1-20976EB6B60D}">
      <dgm:prSet/>
      <dgm:spPr/>
      <dgm:t>
        <a:bodyPr/>
        <a:lstStyle/>
        <a:p>
          <a:endParaRPr lang="es-MX"/>
        </a:p>
      </dgm:t>
    </dgm:pt>
    <dgm:pt modelId="{CBB52A43-2F5A-4D9B-ACD6-F16FA6082481}" type="pres">
      <dgm:prSet presAssocID="{0E3297ED-EC6D-4828-866E-490C6DEF637D}" presName="root" presStyleCnt="0">
        <dgm:presLayoutVars>
          <dgm:dir/>
          <dgm:resizeHandles val="exact"/>
        </dgm:presLayoutVars>
      </dgm:prSet>
      <dgm:spPr/>
    </dgm:pt>
    <dgm:pt modelId="{36CA5EDB-EBD9-4500-AB8D-995513F35559}" type="pres">
      <dgm:prSet presAssocID="{09087941-179E-4A3D-AC2F-7E9025D848D3}" presName="compNode" presStyleCnt="0"/>
      <dgm:spPr/>
    </dgm:pt>
    <dgm:pt modelId="{D3F53358-4A19-49EA-9492-FCE33B36A0C3}" type="pres">
      <dgm:prSet presAssocID="{09087941-179E-4A3D-AC2F-7E9025D848D3}" presName="bgRect" presStyleLbl="bgShp" presStyleIdx="0" presStyleCnt="3"/>
      <dgm:spPr/>
    </dgm:pt>
    <dgm:pt modelId="{086D61F0-36A0-4953-828B-CB2111123146}" type="pres">
      <dgm:prSet presAssocID="{09087941-179E-4A3D-AC2F-7E9025D848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endario Semanal"/>
        </a:ext>
      </dgm:extLst>
    </dgm:pt>
    <dgm:pt modelId="{FEE1ACCA-D50B-4FCF-93F7-C9B529D6FD99}" type="pres">
      <dgm:prSet presAssocID="{09087941-179E-4A3D-AC2F-7E9025D848D3}" presName="spaceRect" presStyleCnt="0"/>
      <dgm:spPr/>
    </dgm:pt>
    <dgm:pt modelId="{F62C5232-D175-45BB-BE50-2CEB4B0B5A00}" type="pres">
      <dgm:prSet presAssocID="{09087941-179E-4A3D-AC2F-7E9025D848D3}" presName="parTx" presStyleLbl="revTx" presStyleIdx="0" presStyleCnt="3">
        <dgm:presLayoutVars>
          <dgm:chMax val="0"/>
          <dgm:chPref val="0"/>
        </dgm:presLayoutVars>
      </dgm:prSet>
      <dgm:spPr/>
    </dgm:pt>
    <dgm:pt modelId="{D52E3665-C8B1-4123-ADF1-5DB71277D9E0}" type="pres">
      <dgm:prSet presAssocID="{10E6C5C5-B043-4ED5-8099-715568EDFBAD}" presName="sibTrans" presStyleCnt="0"/>
      <dgm:spPr/>
    </dgm:pt>
    <dgm:pt modelId="{55437DC0-B22F-4FBA-886E-FCA328002D24}" type="pres">
      <dgm:prSet presAssocID="{BBAB4484-CFFD-4BA5-91E7-5A5345A279F5}" presName="compNode" presStyleCnt="0"/>
      <dgm:spPr/>
    </dgm:pt>
    <dgm:pt modelId="{CE0F8FC8-D52D-4830-A25D-99D433F5BA52}" type="pres">
      <dgm:prSet presAssocID="{BBAB4484-CFFD-4BA5-91E7-5A5345A279F5}" presName="bgRect" presStyleLbl="bgShp" presStyleIdx="1" presStyleCnt="3"/>
      <dgm:spPr/>
    </dgm:pt>
    <dgm:pt modelId="{18B93D5E-E3D5-4D7C-9495-884DCD210361}" type="pres">
      <dgm:prSet presAssocID="{BBAB4484-CFFD-4BA5-91E7-5A5345A279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loj despertador"/>
        </a:ext>
      </dgm:extLst>
    </dgm:pt>
    <dgm:pt modelId="{EAB65C77-5B46-4A36-87EA-E02A2E9CE42B}" type="pres">
      <dgm:prSet presAssocID="{BBAB4484-CFFD-4BA5-91E7-5A5345A279F5}" presName="spaceRect" presStyleCnt="0"/>
      <dgm:spPr/>
    </dgm:pt>
    <dgm:pt modelId="{9F527F53-4903-4FAF-BE95-94D7CFF719EE}" type="pres">
      <dgm:prSet presAssocID="{BBAB4484-CFFD-4BA5-91E7-5A5345A279F5}" presName="parTx" presStyleLbl="revTx" presStyleIdx="1" presStyleCnt="3">
        <dgm:presLayoutVars>
          <dgm:chMax val="0"/>
          <dgm:chPref val="0"/>
        </dgm:presLayoutVars>
      </dgm:prSet>
      <dgm:spPr/>
    </dgm:pt>
    <dgm:pt modelId="{9BE77DD4-5DFA-491A-9AE5-CA2B21F4C0E0}" type="pres">
      <dgm:prSet presAssocID="{642A07A3-833C-45D3-8A65-DF8EF491D3B6}" presName="sibTrans" presStyleCnt="0"/>
      <dgm:spPr/>
    </dgm:pt>
    <dgm:pt modelId="{3F4C07DA-6718-4E15-A944-CBC2BCBF13F2}" type="pres">
      <dgm:prSet presAssocID="{0FDAFFD3-8DF1-4277-8B80-229A0060B8D9}" presName="compNode" presStyleCnt="0"/>
      <dgm:spPr/>
    </dgm:pt>
    <dgm:pt modelId="{BC3AE4DD-1BBA-487E-B0A6-73A00B61628F}" type="pres">
      <dgm:prSet presAssocID="{0FDAFFD3-8DF1-4277-8B80-229A0060B8D9}" presName="bgRect" presStyleLbl="bgShp" presStyleIdx="2" presStyleCnt="3"/>
      <dgm:spPr/>
    </dgm:pt>
    <dgm:pt modelId="{57053DE7-B1FB-4B78-A5B7-272E7E7390B6}" type="pres">
      <dgm:prSet presAssocID="{0FDAFFD3-8DF1-4277-8B80-229A0060B8D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uslo de pollo contorno"/>
        </a:ext>
      </dgm:extLst>
    </dgm:pt>
    <dgm:pt modelId="{95D6508B-1F23-458D-91E1-84D709FD9C35}" type="pres">
      <dgm:prSet presAssocID="{0FDAFFD3-8DF1-4277-8B80-229A0060B8D9}" presName="spaceRect" presStyleCnt="0"/>
      <dgm:spPr/>
    </dgm:pt>
    <dgm:pt modelId="{5632EC50-C13A-4034-A19F-22D7DC83A59D}" type="pres">
      <dgm:prSet presAssocID="{0FDAFFD3-8DF1-4277-8B80-229A0060B8D9}" presName="parTx" presStyleLbl="revTx" presStyleIdx="2" presStyleCnt="3">
        <dgm:presLayoutVars>
          <dgm:chMax val="0"/>
          <dgm:chPref val="0"/>
        </dgm:presLayoutVars>
      </dgm:prSet>
      <dgm:spPr/>
    </dgm:pt>
  </dgm:ptLst>
  <dgm:cxnLst>
    <dgm:cxn modelId="{17D28A00-5635-421D-A448-D3A78CC0F353}" type="presOf" srcId="{0FDAFFD3-8DF1-4277-8B80-229A0060B8D9}" destId="{5632EC50-C13A-4034-A19F-22D7DC83A59D}" srcOrd="0" destOrd="0" presId="urn:microsoft.com/office/officeart/2018/2/layout/IconVerticalSolidList"/>
    <dgm:cxn modelId="{58DD5E64-F611-4359-92E8-F2D2A15551D9}" type="presOf" srcId="{0E3297ED-EC6D-4828-866E-490C6DEF637D}" destId="{CBB52A43-2F5A-4D9B-ACD6-F16FA6082481}" srcOrd="0" destOrd="0" presId="urn:microsoft.com/office/officeart/2018/2/layout/IconVerticalSolidList"/>
    <dgm:cxn modelId="{A887C349-82FF-4170-89D7-3B2ECCF88EF7}" type="presOf" srcId="{BBAB4484-CFFD-4BA5-91E7-5A5345A279F5}" destId="{9F527F53-4903-4FAF-BE95-94D7CFF719EE}" srcOrd="0" destOrd="0" presId="urn:microsoft.com/office/officeart/2018/2/layout/IconVerticalSolidList"/>
    <dgm:cxn modelId="{20064C90-C425-4255-B9A7-ECA96FC84B4E}" srcId="{0E3297ED-EC6D-4828-866E-490C6DEF637D}" destId="{09087941-179E-4A3D-AC2F-7E9025D848D3}" srcOrd="0" destOrd="0" parTransId="{111CD7C2-8714-4DBC-8D2B-FF50B1B5EE4E}" sibTransId="{10E6C5C5-B043-4ED5-8099-715568EDFBAD}"/>
    <dgm:cxn modelId="{4D45C7B7-A102-4760-B1FE-E61997EE7C8B}" srcId="{0E3297ED-EC6D-4828-866E-490C6DEF637D}" destId="{BBAB4484-CFFD-4BA5-91E7-5A5345A279F5}" srcOrd="1" destOrd="0" parTransId="{312E4D77-14A4-42DA-8E2D-27F958C28FB3}" sibTransId="{642A07A3-833C-45D3-8A65-DF8EF491D3B6}"/>
    <dgm:cxn modelId="{A68B25E0-1A9D-46CA-91D1-20976EB6B60D}" srcId="{0E3297ED-EC6D-4828-866E-490C6DEF637D}" destId="{0FDAFFD3-8DF1-4277-8B80-229A0060B8D9}" srcOrd="2" destOrd="0" parTransId="{8AEAA4B1-3F4C-450B-95B9-C3C932050571}" sibTransId="{9042FE70-3CEC-403E-BEDC-005914747E8F}"/>
    <dgm:cxn modelId="{BF42A4E0-1F28-4E80-B159-0732D27A8A81}" type="presOf" srcId="{09087941-179E-4A3D-AC2F-7E9025D848D3}" destId="{F62C5232-D175-45BB-BE50-2CEB4B0B5A00}" srcOrd="0" destOrd="0" presId="urn:microsoft.com/office/officeart/2018/2/layout/IconVerticalSolidList"/>
    <dgm:cxn modelId="{EE1D5A2C-11DA-4E90-A88D-5DE76D5AE115}" type="presParOf" srcId="{CBB52A43-2F5A-4D9B-ACD6-F16FA6082481}" destId="{36CA5EDB-EBD9-4500-AB8D-995513F35559}" srcOrd="0" destOrd="0" presId="urn:microsoft.com/office/officeart/2018/2/layout/IconVerticalSolidList"/>
    <dgm:cxn modelId="{F84A1AF7-E1C9-4231-BA72-490D2EDF7A4E}" type="presParOf" srcId="{36CA5EDB-EBD9-4500-AB8D-995513F35559}" destId="{D3F53358-4A19-49EA-9492-FCE33B36A0C3}" srcOrd="0" destOrd="0" presId="urn:microsoft.com/office/officeart/2018/2/layout/IconVerticalSolidList"/>
    <dgm:cxn modelId="{8B13BA0A-19CB-41D6-9EE1-A3BD8DE3DEF9}" type="presParOf" srcId="{36CA5EDB-EBD9-4500-AB8D-995513F35559}" destId="{086D61F0-36A0-4953-828B-CB2111123146}" srcOrd="1" destOrd="0" presId="urn:microsoft.com/office/officeart/2018/2/layout/IconVerticalSolidList"/>
    <dgm:cxn modelId="{6CA474A1-60A5-46A9-9E46-4D77892E172A}" type="presParOf" srcId="{36CA5EDB-EBD9-4500-AB8D-995513F35559}" destId="{FEE1ACCA-D50B-4FCF-93F7-C9B529D6FD99}" srcOrd="2" destOrd="0" presId="urn:microsoft.com/office/officeart/2018/2/layout/IconVerticalSolidList"/>
    <dgm:cxn modelId="{A4DCB88B-137D-4D96-AED5-9A60F8416B1A}" type="presParOf" srcId="{36CA5EDB-EBD9-4500-AB8D-995513F35559}" destId="{F62C5232-D175-45BB-BE50-2CEB4B0B5A00}" srcOrd="3" destOrd="0" presId="urn:microsoft.com/office/officeart/2018/2/layout/IconVerticalSolidList"/>
    <dgm:cxn modelId="{025B6672-07CB-4B40-8820-38464E589A70}" type="presParOf" srcId="{CBB52A43-2F5A-4D9B-ACD6-F16FA6082481}" destId="{D52E3665-C8B1-4123-ADF1-5DB71277D9E0}" srcOrd="1" destOrd="0" presId="urn:microsoft.com/office/officeart/2018/2/layout/IconVerticalSolidList"/>
    <dgm:cxn modelId="{37019B13-3C88-4A85-B3AB-7804FDBDF3B8}" type="presParOf" srcId="{CBB52A43-2F5A-4D9B-ACD6-F16FA6082481}" destId="{55437DC0-B22F-4FBA-886E-FCA328002D24}" srcOrd="2" destOrd="0" presId="urn:microsoft.com/office/officeart/2018/2/layout/IconVerticalSolidList"/>
    <dgm:cxn modelId="{49634947-837C-4511-8D28-3B86BEDE8AB3}" type="presParOf" srcId="{55437DC0-B22F-4FBA-886E-FCA328002D24}" destId="{CE0F8FC8-D52D-4830-A25D-99D433F5BA52}" srcOrd="0" destOrd="0" presId="urn:microsoft.com/office/officeart/2018/2/layout/IconVerticalSolidList"/>
    <dgm:cxn modelId="{E82AC5BD-5BF3-48D3-A309-DFC927D39CDE}" type="presParOf" srcId="{55437DC0-B22F-4FBA-886E-FCA328002D24}" destId="{18B93D5E-E3D5-4D7C-9495-884DCD210361}" srcOrd="1" destOrd="0" presId="urn:microsoft.com/office/officeart/2018/2/layout/IconVerticalSolidList"/>
    <dgm:cxn modelId="{68EE907F-49A3-49D9-ADA8-45AEE0CE6981}" type="presParOf" srcId="{55437DC0-B22F-4FBA-886E-FCA328002D24}" destId="{EAB65C77-5B46-4A36-87EA-E02A2E9CE42B}" srcOrd="2" destOrd="0" presId="urn:microsoft.com/office/officeart/2018/2/layout/IconVerticalSolidList"/>
    <dgm:cxn modelId="{BEA621DA-EB4F-4650-ABCC-1393AA78DB8C}" type="presParOf" srcId="{55437DC0-B22F-4FBA-886E-FCA328002D24}" destId="{9F527F53-4903-4FAF-BE95-94D7CFF719EE}" srcOrd="3" destOrd="0" presId="urn:microsoft.com/office/officeart/2018/2/layout/IconVerticalSolidList"/>
    <dgm:cxn modelId="{CC6D200A-0E49-4468-823D-E0A86E143326}" type="presParOf" srcId="{CBB52A43-2F5A-4D9B-ACD6-F16FA6082481}" destId="{9BE77DD4-5DFA-491A-9AE5-CA2B21F4C0E0}" srcOrd="3" destOrd="0" presId="urn:microsoft.com/office/officeart/2018/2/layout/IconVerticalSolidList"/>
    <dgm:cxn modelId="{23D0EB7F-1CF9-42F5-B561-B1448B2F48A0}" type="presParOf" srcId="{CBB52A43-2F5A-4D9B-ACD6-F16FA6082481}" destId="{3F4C07DA-6718-4E15-A944-CBC2BCBF13F2}" srcOrd="4" destOrd="0" presId="urn:microsoft.com/office/officeart/2018/2/layout/IconVerticalSolidList"/>
    <dgm:cxn modelId="{D8952D31-3BFD-4E1D-BC7B-03D710E08F32}" type="presParOf" srcId="{3F4C07DA-6718-4E15-A944-CBC2BCBF13F2}" destId="{BC3AE4DD-1BBA-487E-B0A6-73A00B61628F}" srcOrd="0" destOrd="0" presId="urn:microsoft.com/office/officeart/2018/2/layout/IconVerticalSolidList"/>
    <dgm:cxn modelId="{3D060D9C-CB7A-446C-A233-B6168401DB2E}" type="presParOf" srcId="{3F4C07DA-6718-4E15-A944-CBC2BCBF13F2}" destId="{57053DE7-B1FB-4B78-A5B7-272E7E7390B6}" srcOrd="1" destOrd="0" presId="urn:microsoft.com/office/officeart/2018/2/layout/IconVerticalSolidList"/>
    <dgm:cxn modelId="{36B23DCC-A404-4795-98FD-70CB93338E75}" type="presParOf" srcId="{3F4C07DA-6718-4E15-A944-CBC2BCBF13F2}" destId="{95D6508B-1F23-458D-91E1-84D709FD9C35}" srcOrd="2" destOrd="0" presId="urn:microsoft.com/office/officeart/2018/2/layout/IconVerticalSolidList"/>
    <dgm:cxn modelId="{1943F5BA-EDA8-45CA-A4BC-F953364BC489}" type="presParOf" srcId="{3F4C07DA-6718-4E15-A944-CBC2BCBF13F2}" destId="{5632EC50-C13A-4034-A19F-22D7DC83A5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CC3D7A-7BC6-480A-BEEB-6B6BF3C57C1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B552D8C-8708-4EC8-A7B6-3993C370A388}">
      <dgm:prSet/>
      <dgm:spPr/>
      <dgm:t>
        <a:bodyPr/>
        <a:lstStyle/>
        <a:p>
          <a:pPr>
            <a:defRPr cap="all"/>
          </a:pPr>
          <a:r>
            <a:rPr lang="es-ES" dirty="0"/>
            <a:t>Asistencia</a:t>
          </a:r>
          <a:endParaRPr lang="en-US" dirty="0"/>
        </a:p>
      </dgm:t>
    </dgm:pt>
    <dgm:pt modelId="{8D541DB0-FA5E-4FB4-B81D-E61906FDFCDB}" type="parTrans" cxnId="{AB44115D-6CA0-43CF-817D-DE7A0C3C16B8}">
      <dgm:prSet/>
      <dgm:spPr/>
      <dgm:t>
        <a:bodyPr/>
        <a:lstStyle/>
        <a:p>
          <a:endParaRPr lang="en-US"/>
        </a:p>
      </dgm:t>
    </dgm:pt>
    <dgm:pt modelId="{9EA1215B-1BFC-4736-A8E6-C76611CBA7A1}" type="sibTrans" cxnId="{AB44115D-6CA0-43CF-817D-DE7A0C3C16B8}">
      <dgm:prSet/>
      <dgm:spPr/>
      <dgm:t>
        <a:bodyPr/>
        <a:lstStyle/>
        <a:p>
          <a:endParaRPr lang="en-US"/>
        </a:p>
      </dgm:t>
    </dgm:pt>
    <dgm:pt modelId="{37CE2CCA-F4FD-4FB6-AA7C-26840999CA67}">
      <dgm:prSet/>
      <dgm:spPr/>
      <dgm:t>
        <a:bodyPr/>
        <a:lstStyle/>
        <a:p>
          <a:pPr>
            <a:defRPr cap="all"/>
          </a:pPr>
          <a:r>
            <a:rPr lang="es-ES" dirty="0" err="1"/>
            <a:t>Mini-proyecto</a:t>
          </a:r>
          <a:r>
            <a:rPr lang="es-ES" dirty="0"/>
            <a:t> aplicado de Machine Learning</a:t>
          </a:r>
          <a:endParaRPr lang="en-US" dirty="0"/>
        </a:p>
      </dgm:t>
    </dgm:pt>
    <dgm:pt modelId="{2A511F40-CD68-4CFF-9CF4-DB934A41A85B}" type="parTrans" cxnId="{471862B2-A87D-47FC-B21C-AA8D1EB001F1}">
      <dgm:prSet/>
      <dgm:spPr/>
      <dgm:t>
        <a:bodyPr/>
        <a:lstStyle/>
        <a:p>
          <a:endParaRPr lang="en-US"/>
        </a:p>
      </dgm:t>
    </dgm:pt>
    <dgm:pt modelId="{7608F776-AC6C-423E-99DF-442705B738E5}" type="sibTrans" cxnId="{471862B2-A87D-47FC-B21C-AA8D1EB001F1}">
      <dgm:prSet/>
      <dgm:spPr/>
      <dgm:t>
        <a:bodyPr/>
        <a:lstStyle/>
        <a:p>
          <a:endParaRPr lang="en-US"/>
        </a:p>
      </dgm:t>
    </dgm:pt>
    <dgm:pt modelId="{4A803120-3041-4B9E-8F80-DB834DAAC799}" type="pres">
      <dgm:prSet presAssocID="{08CC3D7A-7BC6-480A-BEEB-6B6BF3C57C15}" presName="root" presStyleCnt="0">
        <dgm:presLayoutVars>
          <dgm:dir/>
          <dgm:resizeHandles val="exact"/>
        </dgm:presLayoutVars>
      </dgm:prSet>
      <dgm:spPr/>
    </dgm:pt>
    <dgm:pt modelId="{120C9B90-FB41-438C-83DF-F802B743AA81}" type="pres">
      <dgm:prSet presAssocID="{CB552D8C-8708-4EC8-A7B6-3993C370A388}" presName="compNode" presStyleCnt="0"/>
      <dgm:spPr/>
    </dgm:pt>
    <dgm:pt modelId="{7C908C07-B294-48A5-BAFA-AC390A436708}" type="pres">
      <dgm:prSet presAssocID="{CB552D8C-8708-4EC8-A7B6-3993C370A388}" presName="iconBgRect" presStyleLbl="bgShp" presStyleIdx="0" presStyleCnt="2"/>
      <dgm:spPr/>
    </dgm:pt>
    <dgm:pt modelId="{636348E7-E7BA-44B3-B2F4-E8639B16AF22}" type="pres">
      <dgm:prSet presAssocID="{CB552D8C-8708-4EC8-A7B6-3993C370A3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a de comprobación"/>
        </a:ext>
      </dgm:extLst>
    </dgm:pt>
    <dgm:pt modelId="{46D24A33-B0C0-44C0-A23B-94D95BB2C5F4}" type="pres">
      <dgm:prSet presAssocID="{CB552D8C-8708-4EC8-A7B6-3993C370A388}" presName="spaceRect" presStyleCnt="0"/>
      <dgm:spPr/>
    </dgm:pt>
    <dgm:pt modelId="{A66F43C8-80A2-409B-A9BB-4FAE9167B97B}" type="pres">
      <dgm:prSet presAssocID="{CB552D8C-8708-4EC8-A7B6-3993C370A388}" presName="textRect" presStyleLbl="revTx" presStyleIdx="0" presStyleCnt="2">
        <dgm:presLayoutVars>
          <dgm:chMax val="1"/>
          <dgm:chPref val="1"/>
        </dgm:presLayoutVars>
      </dgm:prSet>
      <dgm:spPr/>
    </dgm:pt>
    <dgm:pt modelId="{41795E22-60AB-48A0-9716-822813E87F81}" type="pres">
      <dgm:prSet presAssocID="{9EA1215B-1BFC-4736-A8E6-C76611CBA7A1}" presName="sibTrans" presStyleCnt="0"/>
      <dgm:spPr/>
    </dgm:pt>
    <dgm:pt modelId="{8B972482-805F-4443-880D-80C31DCFD8BC}" type="pres">
      <dgm:prSet presAssocID="{37CE2CCA-F4FD-4FB6-AA7C-26840999CA67}" presName="compNode" presStyleCnt="0"/>
      <dgm:spPr/>
    </dgm:pt>
    <dgm:pt modelId="{8F181832-9406-4D66-987C-9A0F6A292171}" type="pres">
      <dgm:prSet presAssocID="{37CE2CCA-F4FD-4FB6-AA7C-26840999CA67}" presName="iconBgRect" presStyleLbl="bgShp" presStyleIdx="1" presStyleCnt="2"/>
      <dgm:spPr/>
    </dgm:pt>
    <dgm:pt modelId="{90EC0BE0-8D68-415A-A90A-BDC18C00AE0A}" type="pres">
      <dgm:prSet presAssocID="{37CE2CCA-F4FD-4FB6-AA7C-26840999CA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8BE133F-96BF-46BF-819A-08A1CDFC7A0A}" type="pres">
      <dgm:prSet presAssocID="{37CE2CCA-F4FD-4FB6-AA7C-26840999CA67}" presName="spaceRect" presStyleCnt="0"/>
      <dgm:spPr/>
    </dgm:pt>
    <dgm:pt modelId="{BE571D4E-355A-4F4E-AB67-B137C7F69161}" type="pres">
      <dgm:prSet presAssocID="{37CE2CCA-F4FD-4FB6-AA7C-26840999CA67}" presName="textRect" presStyleLbl="revTx" presStyleIdx="1" presStyleCnt="2">
        <dgm:presLayoutVars>
          <dgm:chMax val="1"/>
          <dgm:chPref val="1"/>
        </dgm:presLayoutVars>
      </dgm:prSet>
      <dgm:spPr/>
    </dgm:pt>
  </dgm:ptLst>
  <dgm:cxnLst>
    <dgm:cxn modelId="{21A90C02-9C1D-49FF-BE82-A649317CD98D}" type="presOf" srcId="{37CE2CCA-F4FD-4FB6-AA7C-26840999CA67}" destId="{BE571D4E-355A-4F4E-AB67-B137C7F69161}" srcOrd="0" destOrd="0" presId="urn:microsoft.com/office/officeart/2018/5/layout/IconCircleLabelList"/>
    <dgm:cxn modelId="{AB44115D-6CA0-43CF-817D-DE7A0C3C16B8}" srcId="{08CC3D7A-7BC6-480A-BEEB-6B6BF3C57C15}" destId="{CB552D8C-8708-4EC8-A7B6-3993C370A388}" srcOrd="0" destOrd="0" parTransId="{8D541DB0-FA5E-4FB4-B81D-E61906FDFCDB}" sibTransId="{9EA1215B-1BFC-4736-A8E6-C76611CBA7A1}"/>
    <dgm:cxn modelId="{52E69F9A-667D-498B-BA2E-301943F73390}" type="presOf" srcId="{08CC3D7A-7BC6-480A-BEEB-6B6BF3C57C15}" destId="{4A803120-3041-4B9E-8F80-DB834DAAC799}" srcOrd="0" destOrd="0" presId="urn:microsoft.com/office/officeart/2018/5/layout/IconCircleLabelList"/>
    <dgm:cxn modelId="{471862B2-A87D-47FC-B21C-AA8D1EB001F1}" srcId="{08CC3D7A-7BC6-480A-BEEB-6B6BF3C57C15}" destId="{37CE2CCA-F4FD-4FB6-AA7C-26840999CA67}" srcOrd="1" destOrd="0" parTransId="{2A511F40-CD68-4CFF-9CF4-DB934A41A85B}" sibTransId="{7608F776-AC6C-423E-99DF-442705B738E5}"/>
    <dgm:cxn modelId="{5031F4C5-197B-4C7A-B63E-12E057F5E7EC}" type="presOf" srcId="{CB552D8C-8708-4EC8-A7B6-3993C370A388}" destId="{A66F43C8-80A2-409B-A9BB-4FAE9167B97B}" srcOrd="0" destOrd="0" presId="urn:microsoft.com/office/officeart/2018/5/layout/IconCircleLabelList"/>
    <dgm:cxn modelId="{6F03AE79-5A2C-4947-8BD1-F6553FB19034}" type="presParOf" srcId="{4A803120-3041-4B9E-8F80-DB834DAAC799}" destId="{120C9B90-FB41-438C-83DF-F802B743AA81}" srcOrd="0" destOrd="0" presId="urn:microsoft.com/office/officeart/2018/5/layout/IconCircleLabelList"/>
    <dgm:cxn modelId="{A7F9FA3B-F26D-477E-A1CB-E5FD0B991C98}" type="presParOf" srcId="{120C9B90-FB41-438C-83DF-F802B743AA81}" destId="{7C908C07-B294-48A5-BAFA-AC390A436708}" srcOrd="0" destOrd="0" presId="urn:microsoft.com/office/officeart/2018/5/layout/IconCircleLabelList"/>
    <dgm:cxn modelId="{514C0719-9045-40F4-A9B5-C107C5C2A39D}" type="presParOf" srcId="{120C9B90-FB41-438C-83DF-F802B743AA81}" destId="{636348E7-E7BA-44B3-B2F4-E8639B16AF22}" srcOrd="1" destOrd="0" presId="urn:microsoft.com/office/officeart/2018/5/layout/IconCircleLabelList"/>
    <dgm:cxn modelId="{C566406B-5B4F-4B14-A586-C54BE698AA0B}" type="presParOf" srcId="{120C9B90-FB41-438C-83DF-F802B743AA81}" destId="{46D24A33-B0C0-44C0-A23B-94D95BB2C5F4}" srcOrd="2" destOrd="0" presId="urn:microsoft.com/office/officeart/2018/5/layout/IconCircleLabelList"/>
    <dgm:cxn modelId="{962CFDD1-BE03-4B1A-A08F-7334567DD599}" type="presParOf" srcId="{120C9B90-FB41-438C-83DF-F802B743AA81}" destId="{A66F43C8-80A2-409B-A9BB-4FAE9167B97B}" srcOrd="3" destOrd="0" presId="urn:microsoft.com/office/officeart/2018/5/layout/IconCircleLabelList"/>
    <dgm:cxn modelId="{C2FD5DEF-5983-46B4-AE87-D0C540088E0F}" type="presParOf" srcId="{4A803120-3041-4B9E-8F80-DB834DAAC799}" destId="{41795E22-60AB-48A0-9716-822813E87F81}" srcOrd="1" destOrd="0" presId="urn:microsoft.com/office/officeart/2018/5/layout/IconCircleLabelList"/>
    <dgm:cxn modelId="{38B003EF-440E-48CE-868A-EC3D4ED022A4}" type="presParOf" srcId="{4A803120-3041-4B9E-8F80-DB834DAAC799}" destId="{8B972482-805F-4443-880D-80C31DCFD8BC}" srcOrd="2" destOrd="0" presId="urn:microsoft.com/office/officeart/2018/5/layout/IconCircleLabelList"/>
    <dgm:cxn modelId="{0F41AC1D-707A-45D9-8A35-85C00FF7BF90}" type="presParOf" srcId="{8B972482-805F-4443-880D-80C31DCFD8BC}" destId="{8F181832-9406-4D66-987C-9A0F6A292171}" srcOrd="0" destOrd="0" presId="urn:microsoft.com/office/officeart/2018/5/layout/IconCircleLabelList"/>
    <dgm:cxn modelId="{03E2B877-A84E-4258-8946-86C8F98E884D}" type="presParOf" srcId="{8B972482-805F-4443-880D-80C31DCFD8BC}" destId="{90EC0BE0-8D68-415A-A90A-BDC18C00AE0A}" srcOrd="1" destOrd="0" presId="urn:microsoft.com/office/officeart/2018/5/layout/IconCircleLabelList"/>
    <dgm:cxn modelId="{8912399D-C396-4105-98A0-8695D7902292}" type="presParOf" srcId="{8B972482-805F-4443-880D-80C31DCFD8BC}" destId="{28BE133F-96BF-46BF-819A-08A1CDFC7A0A}" srcOrd="2" destOrd="0" presId="urn:microsoft.com/office/officeart/2018/5/layout/IconCircleLabelList"/>
    <dgm:cxn modelId="{9D8C194F-4B59-4353-861A-2204375FC8AD}" type="presParOf" srcId="{8B972482-805F-4443-880D-80C31DCFD8BC}" destId="{BE571D4E-355A-4F4E-AB67-B137C7F6916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43D436-8425-4C0C-BA51-B69C493281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5046110-E55B-458E-BE25-71CD2C515143}">
      <dgm:prSet/>
      <dgm:spPr/>
      <dgm:t>
        <a:bodyPr/>
        <a:lstStyle/>
        <a:p>
          <a:r>
            <a:rPr lang="en-US" b="1"/>
            <a:t>Machine Learning for Absolute Beginners</a:t>
          </a:r>
          <a:r>
            <a:rPr lang="en-US"/>
            <a:t> by Oliver Theobald</a:t>
          </a:r>
        </a:p>
      </dgm:t>
    </dgm:pt>
    <dgm:pt modelId="{DBFD3290-FC0A-4A6E-BE3C-28269DCCDC0E}" type="parTrans" cxnId="{4C51F452-FB7E-4C64-B7E7-3FFE4E9E4DAC}">
      <dgm:prSet/>
      <dgm:spPr/>
      <dgm:t>
        <a:bodyPr/>
        <a:lstStyle/>
        <a:p>
          <a:endParaRPr lang="en-US"/>
        </a:p>
      </dgm:t>
    </dgm:pt>
    <dgm:pt modelId="{BF45CA90-5FA1-4627-80A4-DDAC9A56D2E5}" type="sibTrans" cxnId="{4C51F452-FB7E-4C64-B7E7-3FFE4E9E4DAC}">
      <dgm:prSet/>
      <dgm:spPr/>
      <dgm:t>
        <a:bodyPr/>
        <a:lstStyle/>
        <a:p>
          <a:endParaRPr lang="en-US"/>
        </a:p>
      </dgm:t>
    </dgm:pt>
    <dgm:pt modelId="{242F6AE9-0C2E-4815-9558-A48C2A6B9ABF}">
      <dgm:prSet/>
      <dgm:spPr/>
      <dgm:t>
        <a:bodyPr/>
        <a:lstStyle/>
        <a:p>
          <a:r>
            <a:rPr lang="en-US" b="1"/>
            <a:t>The Hundred-Page Machine Learning Book</a:t>
          </a:r>
          <a:r>
            <a:rPr lang="en-US"/>
            <a:t> by Andriy Burkov</a:t>
          </a:r>
        </a:p>
      </dgm:t>
    </dgm:pt>
    <dgm:pt modelId="{CF26F179-A349-4BAC-A9CD-F20C923525A0}" type="parTrans" cxnId="{8394D017-0DFD-4B41-8568-F010AE30F27D}">
      <dgm:prSet/>
      <dgm:spPr/>
      <dgm:t>
        <a:bodyPr/>
        <a:lstStyle/>
        <a:p>
          <a:endParaRPr lang="en-US"/>
        </a:p>
      </dgm:t>
    </dgm:pt>
    <dgm:pt modelId="{2F8A615E-9D5F-4BEF-9810-6283DB1AACA9}" type="sibTrans" cxnId="{8394D017-0DFD-4B41-8568-F010AE30F27D}">
      <dgm:prSet/>
      <dgm:spPr/>
      <dgm:t>
        <a:bodyPr/>
        <a:lstStyle/>
        <a:p>
          <a:endParaRPr lang="en-US"/>
        </a:p>
      </dgm:t>
    </dgm:pt>
    <dgm:pt modelId="{9DFFC95C-33C2-4391-9703-5E96819074F4}">
      <dgm:prSet/>
      <dgm:spPr/>
      <dgm:t>
        <a:bodyPr/>
        <a:lstStyle/>
        <a:p>
          <a:r>
            <a:rPr lang="en-US" b="1"/>
            <a:t>Machine Learning for Dummies</a:t>
          </a:r>
          <a:r>
            <a:rPr lang="en-US"/>
            <a:t> by John Paul Mueller and Luca Massaron</a:t>
          </a:r>
        </a:p>
      </dgm:t>
    </dgm:pt>
    <dgm:pt modelId="{C12E4ED5-19A9-4F76-912A-E88D15C40178}" type="parTrans" cxnId="{70D8B67D-C896-49A8-BEBB-20E3F993078C}">
      <dgm:prSet/>
      <dgm:spPr/>
      <dgm:t>
        <a:bodyPr/>
        <a:lstStyle/>
        <a:p>
          <a:endParaRPr lang="en-US"/>
        </a:p>
      </dgm:t>
    </dgm:pt>
    <dgm:pt modelId="{7B5CE261-35EF-4291-BC87-1B54AF2678B4}" type="sibTrans" cxnId="{70D8B67D-C896-49A8-BEBB-20E3F993078C}">
      <dgm:prSet/>
      <dgm:spPr/>
      <dgm:t>
        <a:bodyPr/>
        <a:lstStyle/>
        <a:p>
          <a:endParaRPr lang="en-US"/>
        </a:p>
      </dgm:t>
    </dgm:pt>
    <dgm:pt modelId="{22A2FA3B-C675-43B3-A78E-847E7DF0E3E8}" type="pres">
      <dgm:prSet presAssocID="{0F43D436-8425-4C0C-BA51-B69C493281C2}" presName="root" presStyleCnt="0">
        <dgm:presLayoutVars>
          <dgm:dir/>
          <dgm:resizeHandles val="exact"/>
        </dgm:presLayoutVars>
      </dgm:prSet>
      <dgm:spPr/>
    </dgm:pt>
    <dgm:pt modelId="{C7D0F7DD-B2D3-4320-9192-DB7A5E33BD58}" type="pres">
      <dgm:prSet presAssocID="{25046110-E55B-458E-BE25-71CD2C515143}" presName="compNode" presStyleCnt="0"/>
      <dgm:spPr/>
    </dgm:pt>
    <dgm:pt modelId="{BE80AE38-4B8C-4B91-A783-027D0D27ED1C}" type="pres">
      <dgm:prSet presAssocID="{25046110-E55B-458E-BE25-71CD2C515143}" presName="bgRect" presStyleLbl="bgShp" presStyleIdx="0" presStyleCnt="3"/>
      <dgm:spPr/>
    </dgm:pt>
    <dgm:pt modelId="{ED7E1E5C-4BB0-4F61-B457-EE2A1255E265}" type="pres">
      <dgm:prSet presAssocID="{25046110-E55B-458E-BE25-71CD2C51514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DD32BA6-90E8-4D10-BE71-5FD3C86A8D4B}" type="pres">
      <dgm:prSet presAssocID="{25046110-E55B-458E-BE25-71CD2C515143}" presName="spaceRect" presStyleCnt="0"/>
      <dgm:spPr/>
    </dgm:pt>
    <dgm:pt modelId="{7BE17279-C9AA-4B63-A62E-37A0D6B0DCFD}" type="pres">
      <dgm:prSet presAssocID="{25046110-E55B-458E-BE25-71CD2C515143}" presName="parTx" presStyleLbl="revTx" presStyleIdx="0" presStyleCnt="3">
        <dgm:presLayoutVars>
          <dgm:chMax val="0"/>
          <dgm:chPref val="0"/>
        </dgm:presLayoutVars>
      </dgm:prSet>
      <dgm:spPr/>
    </dgm:pt>
    <dgm:pt modelId="{C5531CAD-458B-4FAF-8AE3-831F9BC0CBDC}" type="pres">
      <dgm:prSet presAssocID="{BF45CA90-5FA1-4627-80A4-DDAC9A56D2E5}" presName="sibTrans" presStyleCnt="0"/>
      <dgm:spPr/>
    </dgm:pt>
    <dgm:pt modelId="{173522D5-7594-4848-8C11-D1CDAFB73CB0}" type="pres">
      <dgm:prSet presAssocID="{242F6AE9-0C2E-4815-9558-A48C2A6B9ABF}" presName="compNode" presStyleCnt="0"/>
      <dgm:spPr/>
    </dgm:pt>
    <dgm:pt modelId="{A8352D39-E349-4C29-9D81-1DFF1DF5F041}" type="pres">
      <dgm:prSet presAssocID="{242F6AE9-0C2E-4815-9558-A48C2A6B9ABF}" presName="bgRect" presStyleLbl="bgShp" presStyleIdx="1" presStyleCnt="3"/>
      <dgm:spPr/>
    </dgm:pt>
    <dgm:pt modelId="{864F6720-A012-44FB-A20B-27946BA5531D}" type="pres">
      <dgm:prSet presAssocID="{242F6AE9-0C2E-4815-9558-A48C2A6B9A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bros"/>
        </a:ext>
      </dgm:extLst>
    </dgm:pt>
    <dgm:pt modelId="{CDDC6AD3-3BD8-4578-858B-10C0444D06D8}" type="pres">
      <dgm:prSet presAssocID="{242F6AE9-0C2E-4815-9558-A48C2A6B9ABF}" presName="spaceRect" presStyleCnt="0"/>
      <dgm:spPr/>
    </dgm:pt>
    <dgm:pt modelId="{3A4D271C-DA5E-444E-A2DE-F7FC49E3275B}" type="pres">
      <dgm:prSet presAssocID="{242F6AE9-0C2E-4815-9558-A48C2A6B9ABF}" presName="parTx" presStyleLbl="revTx" presStyleIdx="1" presStyleCnt="3">
        <dgm:presLayoutVars>
          <dgm:chMax val="0"/>
          <dgm:chPref val="0"/>
        </dgm:presLayoutVars>
      </dgm:prSet>
      <dgm:spPr/>
    </dgm:pt>
    <dgm:pt modelId="{0482EC0A-1F20-4F1E-869F-03F3D01D655E}" type="pres">
      <dgm:prSet presAssocID="{2F8A615E-9D5F-4BEF-9810-6283DB1AACA9}" presName="sibTrans" presStyleCnt="0"/>
      <dgm:spPr/>
    </dgm:pt>
    <dgm:pt modelId="{3C48A6D7-C03C-4BB6-8A10-2294FF94D184}" type="pres">
      <dgm:prSet presAssocID="{9DFFC95C-33C2-4391-9703-5E96819074F4}" presName="compNode" presStyleCnt="0"/>
      <dgm:spPr/>
    </dgm:pt>
    <dgm:pt modelId="{19FF5EA0-E3F0-41DE-A4E8-572D292FC280}" type="pres">
      <dgm:prSet presAssocID="{9DFFC95C-33C2-4391-9703-5E96819074F4}" presName="bgRect" presStyleLbl="bgShp" presStyleIdx="2" presStyleCnt="3"/>
      <dgm:spPr/>
    </dgm:pt>
    <dgm:pt modelId="{C07779EF-0867-4B82-B617-BAB3112E5475}" type="pres">
      <dgm:prSet presAssocID="{9DFFC95C-33C2-4391-9703-5E96819074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ueba ficticia"/>
        </a:ext>
      </dgm:extLst>
    </dgm:pt>
    <dgm:pt modelId="{8CB08D67-5F3E-4905-A4C7-DB411B8A0E56}" type="pres">
      <dgm:prSet presAssocID="{9DFFC95C-33C2-4391-9703-5E96819074F4}" presName="spaceRect" presStyleCnt="0"/>
      <dgm:spPr/>
    </dgm:pt>
    <dgm:pt modelId="{6F22F51A-937C-46E8-A868-5F1FE56D45D4}" type="pres">
      <dgm:prSet presAssocID="{9DFFC95C-33C2-4391-9703-5E96819074F4}" presName="parTx" presStyleLbl="revTx" presStyleIdx="2" presStyleCnt="3">
        <dgm:presLayoutVars>
          <dgm:chMax val="0"/>
          <dgm:chPref val="0"/>
        </dgm:presLayoutVars>
      </dgm:prSet>
      <dgm:spPr/>
    </dgm:pt>
  </dgm:ptLst>
  <dgm:cxnLst>
    <dgm:cxn modelId="{27AAAA10-8A02-498A-8143-E358A5A40E50}" type="presOf" srcId="{25046110-E55B-458E-BE25-71CD2C515143}" destId="{7BE17279-C9AA-4B63-A62E-37A0D6B0DCFD}" srcOrd="0" destOrd="0" presId="urn:microsoft.com/office/officeart/2018/2/layout/IconVerticalSolidList"/>
    <dgm:cxn modelId="{8394D017-0DFD-4B41-8568-F010AE30F27D}" srcId="{0F43D436-8425-4C0C-BA51-B69C493281C2}" destId="{242F6AE9-0C2E-4815-9558-A48C2A6B9ABF}" srcOrd="1" destOrd="0" parTransId="{CF26F179-A349-4BAC-A9CD-F20C923525A0}" sibTransId="{2F8A615E-9D5F-4BEF-9810-6283DB1AACA9}"/>
    <dgm:cxn modelId="{80B21628-0C43-482C-916B-A32419B7BF96}" type="presOf" srcId="{9DFFC95C-33C2-4391-9703-5E96819074F4}" destId="{6F22F51A-937C-46E8-A868-5F1FE56D45D4}" srcOrd="0" destOrd="0" presId="urn:microsoft.com/office/officeart/2018/2/layout/IconVerticalSolidList"/>
    <dgm:cxn modelId="{4C51F452-FB7E-4C64-B7E7-3FFE4E9E4DAC}" srcId="{0F43D436-8425-4C0C-BA51-B69C493281C2}" destId="{25046110-E55B-458E-BE25-71CD2C515143}" srcOrd="0" destOrd="0" parTransId="{DBFD3290-FC0A-4A6E-BE3C-28269DCCDC0E}" sibTransId="{BF45CA90-5FA1-4627-80A4-DDAC9A56D2E5}"/>
    <dgm:cxn modelId="{80A7EE78-8C59-4E48-886D-0D9958CEEE57}" type="presOf" srcId="{0F43D436-8425-4C0C-BA51-B69C493281C2}" destId="{22A2FA3B-C675-43B3-A78E-847E7DF0E3E8}" srcOrd="0" destOrd="0" presId="urn:microsoft.com/office/officeart/2018/2/layout/IconVerticalSolidList"/>
    <dgm:cxn modelId="{70D8B67D-C896-49A8-BEBB-20E3F993078C}" srcId="{0F43D436-8425-4C0C-BA51-B69C493281C2}" destId="{9DFFC95C-33C2-4391-9703-5E96819074F4}" srcOrd="2" destOrd="0" parTransId="{C12E4ED5-19A9-4F76-912A-E88D15C40178}" sibTransId="{7B5CE261-35EF-4291-BC87-1B54AF2678B4}"/>
    <dgm:cxn modelId="{C4294A8C-63BA-45D6-97E5-097DB2937914}" type="presOf" srcId="{242F6AE9-0C2E-4815-9558-A48C2A6B9ABF}" destId="{3A4D271C-DA5E-444E-A2DE-F7FC49E3275B}" srcOrd="0" destOrd="0" presId="urn:microsoft.com/office/officeart/2018/2/layout/IconVerticalSolidList"/>
    <dgm:cxn modelId="{CA55874F-0926-4E46-87AC-3952211DF842}" type="presParOf" srcId="{22A2FA3B-C675-43B3-A78E-847E7DF0E3E8}" destId="{C7D0F7DD-B2D3-4320-9192-DB7A5E33BD58}" srcOrd="0" destOrd="0" presId="urn:microsoft.com/office/officeart/2018/2/layout/IconVerticalSolidList"/>
    <dgm:cxn modelId="{E98F1B4F-AAAE-4425-81C0-1E5749084723}" type="presParOf" srcId="{C7D0F7DD-B2D3-4320-9192-DB7A5E33BD58}" destId="{BE80AE38-4B8C-4B91-A783-027D0D27ED1C}" srcOrd="0" destOrd="0" presId="urn:microsoft.com/office/officeart/2018/2/layout/IconVerticalSolidList"/>
    <dgm:cxn modelId="{79077DE9-7C8E-472F-AFD4-20B37F692737}" type="presParOf" srcId="{C7D0F7DD-B2D3-4320-9192-DB7A5E33BD58}" destId="{ED7E1E5C-4BB0-4F61-B457-EE2A1255E265}" srcOrd="1" destOrd="0" presId="urn:microsoft.com/office/officeart/2018/2/layout/IconVerticalSolidList"/>
    <dgm:cxn modelId="{B823B241-CA26-47AD-862A-9BE37DB18BBD}" type="presParOf" srcId="{C7D0F7DD-B2D3-4320-9192-DB7A5E33BD58}" destId="{6DD32BA6-90E8-4D10-BE71-5FD3C86A8D4B}" srcOrd="2" destOrd="0" presId="urn:microsoft.com/office/officeart/2018/2/layout/IconVerticalSolidList"/>
    <dgm:cxn modelId="{BA6B7A7F-20DE-4F93-B5DE-8917911087B6}" type="presParOf" srcId="{C7D0F7DD-B2D3-4320-9192-DB7A5E33BD58}" destId="{7BE17279-C9AA-4B63-A62E-37A0D6B0DCFD}" srcOrd="3" destOrd="0" presId="urn:microsoft.com/office/officeart/2018/2/layout/IconVerticalSolidList"/>
    <dgm:cxn modelId="{6320FC09-623A-4BF0-8582-04AC30E4CB79}" type="presParOf" srcId="{22A2FA3B-C675-43B3-A78E-847E7DF0E3E8}" destId="{C5531CAD-458B-4FAF-8AE3-831F9BC0CBDC}" srcOrd="1" destOrd="0" presId="urn:microsoft.com/office/officeart/2018/2/layout/IconVerticalSolidList"/>
    <dgm:cxn modelId="{9F570E04-7B04-405B-95D4-DADD45805AA5}" type="presParOf" srcId="{22A2FA3B-C675-43B3-A78E-847E7DF0E3E8}" destId="{173522D5-7594-4848-8C11-D1CDAFB73CB0}" srcOrd="2" destOrd="0" presId="urn:microsoft.com/office/officeart/2018/2/layout/IconVerticalSolidList"/>
    <dgm:cxn modelId="{3FD087C2-3B38-4701-8F6B-F6CD772D5008}" type="presParOf" srcId="{173522D5-7594-4848-8C11-D1CDAFB73CB0}" destId="{A8352D39-E349-4C29-9D81-1DFF1DF5F041}" srcOrd="0" destOrd="0" presId="urn:microsoft.com/office/officeart/2018/2/layout/IconVerticalSolidList"/>
    <dgm:cxn modelId="{16EB9E35-CCF4-4449-96AD-674B589B1C38}" type="presParOf" srcId="{173522D5-7594-4848-8C11-D1CDAFB73CB0}" destId="{864F6720-A012-44FB-A20B-27946BA5531D}" srcOrd="1" destOrd="0" presId="urn:microsoft.com/office/officeart/2018/2/layout/IconVerticalSolidList"/>
    <dgm:cxn modelId="{8BBB1320-963C-43F0-8004-056C4C7C404D}" type="presParOf" srcId="{173522D5-7594-4848-8C11-D1CDAFB73CB0}" destId="{CDDC6AD3-3BD8-4578-858B-10C0444D06D8}" srcOrd="2" destOrd="0" presId="urn:microsoft.com/office/officeart/2018/2/layout/IconVerticalSolidList"/>
    <dgm:cxn modelId="{D94671E0-9F10-4B83-99C8-D13FD0EA9256}" type="presParOf" srcId="{173522D5-7594-4848-8C11-D1CDAFB73CB0}" destId="{3A4D271C-DA5E-444E-A2DE-F7FC49E3275B}" srcOrd="3" destOrd="0" presId="urn:microsoft.com/office/officeart/2018/2/layout/IconVerticalSolidList"/>
    <dgm:cxn modelId="{5841F79B-AE61-408D-8DEE-5968CADBD99E}" type="presParOf" srcId="{22A2FA3B-C675-43B3-A78E-847E7DF0E3E8}" destId="{0482EC0A-1F20-4F1E-869F-03F3D01D655E}" srcOrd="3" destOrd="0" presId="urn:microsoft.com/office/officeart/2018/2/layout/IconVerticalSolidList"/>
    <dgm:cxn modelId="{BB1DE7F3-1D92-4DE5-8B6B-3BD910AB7429}" type="presParOf" srcId="{22A2FA3B-C675-43B3-A78E-847E7DF0E3E8}" destId="{3C48A6D7-C03C-4BB6-8A10-2294FF94D184}" srcOrd="4" destOrd="0" presId="urn:microsoft.com/office/officeart/2018/2/layout/IconVerticalSolidList"/>
    <dgm:cxn modelId="{4334371B-5D00-435E-B843-4B22B597675F}" type="presParOf" srcId="{3C48A6D7-C03C-4BB6-8A10-2294FF94D184}" destId="{19FF5EA0-E3F0-41DE-A4E8-572D292FC280}" srcOrd="0" destOrd="0" presId="urn:microsoft.com/office/officeart/2018/2/layout/IconVerticalSolidList"/>
    <dgm:cxn modelId="{7FC88259-8755-49FC-9509-1F6C596D2BE9}" type="presParOf" srcId="{3C48A6D7-C03C-4BB6-8A10-2294FF94D184}" destId="{C07779EF-0867-4B82-B617-BAB3112E5475}" srcOrd="1" destOrd="0" presId="urn:microsoft.com/office/officeart/2018/2/layout/IconVerticalSolidList"/>
    <dgm:cxn modelId="{AF0FAB93-5DE3-4AA0-96A0-6B5F30EC6370}" type="presParOf" srcId="{3C48A6D7-C03C-4BB6-8A10-2294FF94D184}" destId="{8CB08D67-5F3E-4905-A4C7-DB411B8A0E56}" srcOrd="2" destOrd="0" presId="urn:microsoft.com/office/officeart/2018/2/layout/IconVerticalSolidList"/>
    <dgm:cxn modelId="{A74497E8-4C1B-4ADC-83F5-BF34F4289182}" type="presParOf" srcId="{3C48A6D7-C03C-4BB6-8A10-2294FF94D184}" destId="{6F22F51A-937C-46E8-A868-5F1FE56D45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438519-4894-4309-A5B3-9196778681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4F45B73-B8BD-49FB-8448-787EDF91B920}">
      <dgm:prSet/>
      <dgm:spPr/>
      <dgm:t>
        <a:bodyPr/>
        <a:lstStyle/>
        <a:p>
          <a:r>
            <a:rPr lang="es-ES"/>
            <a:t>Ingeniería en Comunicaciones y Electrónica</a:t>
          </a:r>
          <a:endParaRPr lang="en-US"/>
        </a:p>
      </dgm:t>
    </dgm:pt>
    <dgm:pt modelId="{61C3C413-F64D-4EBA-875B-AF3E22F7E98C}" type="parTrans" cxnId="{A4FB114B-27A0-44E1-869F-D55802A30CFE}">
      <dgm:prSet/>
      <dgm:spPr/>
      <dgm:t>
        <a:bodyPr/>
        <a:lstStyle/>
        <a:p>
          <a:endParaRPr lang="en-US"/>
        </a:p>
      </dgm:t>
    </dgm:pt>
    <dgm:pt modelId="{D3085C9C-9668-4618-80AA-646EA14B4024}" type="sibTrans" cxnId="{A4FB114B-27A0-44E1-869F-D55802A30CFE}">
      <dgm:prSet/>
      <dgm:spPr/>
      <dgm:t>
        <a:bodyPr/>
        <a:lstStyle/>
        <a:p>
          <a:endParaRPr lang="en-US"/>
        </a:p>
      </dgm:t>
    </dgm:pt>
    <dgm:pt modelId="{08AA1D85-D66D-45D4-B72D-E5E758B41872}">
      <dgm:prSet/>
      <dgm:spPr/>
      <dgm:t>
        <a:bodyPr/>
        <a:lstStyle/>
        <a:p>
          <a:r>
            <a:rPr lang="es-ES"/>
            <a:t>Maestría en Ciencias de Ingeniería en Microelectrónica</a:t>
          </a:r>
          <a:endParaRPr lang="en-US"/>
        </a:p>
      </dgm:t>
    </dgm:pt>
    <dgm:pt modelId="{8BD8E75E-C843-4B9E-B849-69F17ED373E8}" type="parTrans" cxnId="{FC4BAB9D-BDAC-4E1B-B268-3CCCBC843A70}">
      <dgm:prSet/>
      <dgm:spPr/>
      <dgm:t>
        <a:bodyPr/>
        <a:lstStyle/>
        <a:p>
          <a:endParaRPr lang="en-US"/>
        </a:p>
      </dgm:t>
    </dgm:pt>
    <dgm:pt modelId="{7CDB4B3D-5A55-4019-8DD0-BF8146B74997}" type="sibTrans" cxnId="{FC4BAB9D-BDAC-4E1B-B268-3CCCBC843A70}">
      <dgm:prSet/>
      <dgm:spPr/>
      <dgm:t>
        <a:bodyPr/>
        <a:lstStyle/>
        <a:p>
          <a:endParaRPr lang="en-US"/>
        </a:p>
      </dgm:t>
    </dgm:pt>
    <dgm:pt modelId="{BC3207CF-4D7F-4F1D-8EE7-ED2D015F7A8D}">
      <dgm:prSet/>
      <dgm:spPr/>
      <dgm:t>
        <a:bodyPr/>
        <a:lstStyle/>
        <a:p>
          <a:r>
            <a:rPr lang="es-ES"/>
            <a:t>Doctorado en Comunicaciones y Electrónica</a:t>
          </a:r>
          <a:endParaRPr lang="en-US"/>
        </a:p>
      </dgm:t>
    </dgm:pt>
    <dgm:pt modelId="{E2D1D6F1-6F89-4254-B5C9-EA7B55B6EC79}" type="parTrans" cxnId="{A82CE21E-E44E-4226-8336-58467D8F0C41}">
      <dgm:prSet/>
      <dgm:spPr/>
      <dgm:t>
        <a:bodyPr/>
        <a:lstStyle/>
        <a:p>
          <a:endParaRPr lang="en-US"/>
        </a:p>
      </dgm:t>
    </dgm:pt>
    <dgm:pt modelId="{58861D3E-47F5-4B31-8138-18CCAC6B4EE7}" type="sibTrans" cxnId="{A82CE21E-E44E-4226-8336-58467D8F0C41}">
      <dgm:prSet/>
      <dgm:spPr/>
      <dgm:t>
        <a:bodyPr/>
        <a:lstStyle/>
        <a:p>
          <a:endParaRPr lang="en-US"/>
        </a:p>
      </dgm:t>
    </dgm:pt>
    <dgm:pt modelId="{B8B4AD5E-06B4-4689-91C5-0E1F800DFDE0}">
      <dgm:prSet/>
      <dgm:spPr/>
      <dgm:t>
        <a:bodyPr/>
        <a:lstStyle/>
        <a:p>
          <a:r>
            <a:rPr lang="es-ES"/>
            <a:t>Postdoctorado en Oxford Immune Algorithmics</a:t>
          </a:r>
          <a:endParaRPr lang="en-US"/>
        </a:p>
      </dgm:t>
    </dgm:pt>
    <dgm:pt modelId="{F283DCBB-29B2-4294-B93C-60B31DD215EE}" type="parTrans" cxnId="{6E92C5A7-9D96-43E2-9064-2174F51C32BD}">
      <dgm:prSet/>
      <dgm:spPr/>
      <dgm:t>
        <a:bodyPr/>
        <a:lstStyle/>
        <a:p>
          <a:endParaRPr lang="en-US"/>
        </a:p>
      </dgm:t>
    </dgm:pt>
    <dgm:pt modelId="{1065627A-0DE6-4CEF-A215-B07BF3B1B702}" type="sibTrans" cxnId="{6E92C5A7-9D96-43E2-9064-2174F51C32BD}">
      <dgm:prSet/>
      <dgm:spPr/>
      <dgm:t>
        <a:bodyPr/>
        <a:lstStyle/>
        <a:p>
          <a:endParaRPr lang="en-US"/>
        </a:p>
      </dgm:t>
    </dgm:pt>
    <dgm:pt modelId="{24D1DAE4-C252-417A-85E4-5D9F66AA0D61}">
      <dgm:prSet/>
      <dgm:spPr/>
      <dgm:t>
        <a:bodyPr/>
        <a:lstStyle/>
        <a:p>
          <a:r>
            <a:rPr lang="es-ES"/>
            <a:t>Wireless Engineer en Huawei Technologies</a:t>
          </a:r>
          <a:endParaRPr lang="en-US"/>
        </a:p>
      </dgm:t>
    </dgm:pt>
    <dgm:pt modelId="{FAE94A70-5BF8-42F0-9576-3C26D098BAC6}" type="parTrans" cxnId="{FA321C43-B154-4A09-927A-74270D71B276}">
      <dgm:prSet/>
      <dgm:spPr/>
      <dgm:t>
        <a:bodyPr/>
        <a:lstStyle/>
        <a:p>
          <a:endParaRPr lang="en-US"/>
        </a:p>
      </dgm:t>
    </dgm:pt>
    <dgm:pt modelId="{48B23EFC-72DE-47AF-A883-826CBD7A81BF}" type="sibTrans" cxnId="{FA321C43-B154-4A09-927A-74270D71B276}">
      <dgm:prSet/>
      <dgm:spPr/>
      <dgm:t>
        <a:bodyPr/>
        <a:lstStyle/>
        <a:p>
          <a:endParaRPr lang="en-US"/>
        </a:p>
      </dgm:t>
    </dgm:pt>
    <dgm:pt modelId="{60D52567-CF40-4C2E-A889-58C480640C17}">
      <dgm:prSet/>
      <dgm:spPr/>
      <dgm:t>
        <a:bodyPr/>
        <a:lstStyle/>
        <a:p>
          <a:r>
            <a:rPr lang="es-ES"/>
            <a:t>Artificial Intelligence Researcher en Oxford Immune Algorithmics</a:t>
          </a:r>
          <a:endParaRPr lang="en-US"/>
        </a:p>
      </dgm:t>
    </dgm:pt>
    <dgm:pt modelId="{3C1D869F-7FBA-461F-9729-81976E49C1F9}" type="parTrans" cxnId="{20A91BCB-2E4C-4BDB-9C3E-C490AAD771B6}">
      <dgm:prSet/>
      <dgm:spPr/>
      <dgm:t>
        <a:bodyPr/>
        <a:lstStyle/>
        <a:p>
          <a:endParaRPr lang="en-US"/>
        </a:p>
      </dgm:t>
    </dgm:pt>
    <dgm:pt modelId="{63E43BDE-6D47-4880-9F32-1D8122B61CA8}" type="sibTrans" cxnId="{20A91BCB-2E4C-4BDB-9C3E-C490AAD771B6}">
      <dgm:prSet/>
      <dgm:spPr/>
      <dgm:t>
        <a:bodyPr/>
        <a:lstStyle/>
        <a:p>
          <a:endParaRPr lang="en-US"/>
        </a:p>
      </dgm:t>
    </dgm:pt>
    <dgm:pt modelId="{86346075-607D-4DC2-BFDC-A8AF4737C8D7}">
      <dgm:prSet/>
      <dgm:spPr/>
      <dgm:t>
        <a:bodyPr/>
        <a:lstStyle/>
        <a:p>
          <a:r>
            <a:rPr lang="es-ES"/>
            <a:t>Mas de una docena de artículos científicos en IA publicados</a:t>
          </a:r>
          <a:endParaRPr lang="en-US"/>
        </a:p>
      </dgm:t>
    </dgm:pt>
    <dgm:pt modelId="{DC737059-837A-4BDD-B7DB-C21D411D3914}" type="parTrans" cxnId="{0FD1231B-44B1-433E-831F-4223AD114DD8}">
      <dgm:prSet/>
      <dgm:spPr/>
      <dgm:t>
        <a:bodyPr/>
        <a:lstStyle/>
        <a:p>
          <a:endParaRPr lang="en-US"/>
        </a:p>
      </dgm:t>
    </dgm:pt>
    <dgm:pt modelId="{FDCD1B8D-DCBE-4696-92CE-8887F4C2C174}" type="sibTrans" cxnId="{0FD1231B-44B1-433E-831F-4223AD114DD8}">
      <dgm:prSet/>
      <dgm:spPr/>
      <dgm:t>
        <a:bodyPr/>
        <a:lstStyle/>
        <a:p>
          <a:endParaRPr lang="en-US"/>
        </a:p>
      </dgm:t>
    </dgm:pt>
    <dgm:pt modelId="{D9D6831F-81AB-4EAD-AD31-88760D4F8D73}" type="pres">
      <dgm:prSet presAssocID="{C7438519-4894-4309-A5B3-91967786812B}" presName="linear" presStyleCnt="0">
        <dgm:presLayoutVars>
          <dgm:animLvl val="lvl"/>
          <dgm:resizeHandles val="exact"/>
        </dgm:presLayoutVars>
      </dgm:prSet>
      <dgm:spPr/>
    </dgm:pt>
    <dgm:pt modelId="{6C883ED0-B2D3-4DD2-A3CF-71DA4144933B}" type="pres">
      <dgm:prSet presAssocID="{94F45B73-B8BD-49FB-8448-787EDF91B920}" presName="parentText" presStyleLbl="node1" presStyleIdx="0" presStyleCnt="7">
        <dgm:presLayoutVars>
          <dgm:chMax val="0"/>
          <dgm:bulletEnabled val="1"/>
        </dgm:presLayoutVars>
      </dgm:prSet>
      <dgm:spPr/>
    </dgm:pt>
    <dgm:pt modelId="{5B3DFCEE-EF22-472C-BCFC-0BBC5D42B053}" type="pres">
      <dgm:prSet presAssocID="{D3085C9C-9668-4618-80AA-646EA14B4024}" presName="spacer" presStyleCnt="0"/>
      <dgm:spPr/>
    </dgm:pt>
    <dgm:pt modelId="{5F89FD22-405B-4C21-9647-5912E0C57C9D}" type="pres">
      <dgm:prSet presAssocID="{08AA1D85-D66D-45D4-B72D-E5E758B41872}" presName="parentText" presStyleLbl="node1" presStyleIdx="1" presStyleCnt="7">
        <dgm:presLayoutVars>
          <dgm:chMax val="0"/>
          <dgm:bulletEnabled val="1"/>
        </dgm:presLayoutVars>
      </dgm:prSet>
      <dgm:spPr/>
    </dgm:pt>
    <dgm:pt modelId="{63AD3E7F-33A0-401F-B3C2-06A92F90CEDF}" type="pres">
      <dgm:prSet presAssocID="{7CDB4B3D-5A55-4019-8DD0-BF8146B74997}" presName="spacer" presStyleCnt="0"/>
      <dgm:spPr/>
    </dgm:pt>
    <dgm:pt modelId="{3253E525-E6A9-4040-B15F-B1FAAEB291F1}" type="pres">
      <dgm:prSet presAssocID="{BC3207CF-4D7F-4F1D-8EE7-ED2D015F7A8D}" presName="parentText" presStyleLbl="node1" presStyleIdx="2" presStyleCnt="7">
        <dgm:presLayoutVars>
          <dgm:chMax val="0"/>
          <dgm:bulletEnabled val="1"/>
        </dgm:presLayoutVars>
      </dgm:prSet>
      <dgm:spPr/>
    </dgm:pt>
    <dgm:pt modelId="{3FCFE4B2-F8D9-4A00-B366-E284FA1F530D}" type="pres">
      <dgm:prSet presAssocID="{58861D3E-47F5-4B31-8138-18CCAC6B4EE7}" presName="spacer" presStyleCnt="0"/>
      <dgm:spPr/>
    </dgm:pt>
    <dgm:pt modelId="{436425C8-1FBC-49EE-BC9B-EF9DEA751FEE}" type="pres">
      <dgm:prSet presAssocID="{B8B4AD5E-06B4-4689-91C5-0E1F800DFDE0}" presName="parentText" presStyleLbl="node1" presStyleIdx="3" presStyleCnt="7">
        <dgm:presLayoutVars>
          <dgm:chMax val="0"/>
          <dgm:bulletEnabled val="1"/>
        </dgm:presLayoutVars>
      </dgm:prSet>
      <dgm:spPr/>
    </dgm:pt>
    <dgm:pt modelId="{61EBAE65-AEE4-487D-9028-9A65986DF39B}" type="pres">
      <dgm:prSet presAssocID="{1065627A-0DE6-4CEF-A215-B07BF3B1B702}" presName="spacer" presStyleCnt="0"/>
      <dgm:spPr/>
    </dgm:pt>
    <dgm:pt modelId="{A06F7BDC-C0EC-45E7-BBBD-7D6CA5371137}" type="pres">
      <dgm:prSet presAssocID="{24D1DAE4-C252-417A-85E4-5D9F66AA0D61}" presName="parentText" presStyleLbl="node1" presStyleIdx="4" presStyleCnt="7">
        <dgm:presLayoutVars>
          <dgm:chMax val="0"/>
          <dgm:bulletEnabled val="1"/>
        </dgm:presLayoutVars>
      </dgm:prSet>
      <dgm:spPr/>
    </dgm:pt>
    <dgm:pt modelId="{D79A1711-DD59-48F4-81FE-2873077D647A}" type="pres">
      <dgm:prSet presAssocID="{48B23EFC-72DE-47AF-A883-826CBD7A81BF}" presName="spacer" presStyleCnt="0"/>
      <dgm:spPr/>
    </dgm:pt>
    <dgm:pt modelId="{10B8AD13-2B3F-4EDD-9CFD-A2A96A18A9F8}" type="pres">
      <dgm:prSet presAssocID="{60D52567-CF40-4C2E-A889-58C480640C17}" presName="parentText" presStyleLbl="node1" presStyleIdx="5" presStyleCnt="7">
        <dgm:presLayoutVars>
          <dgm:chMax val="0"/>
          <dgm:bulletEnabled val="1"/>
        </dgm:presLayoutVars>
      </dgm:prSet>
      <dgm:spPr/>
    </dgm:pt>
    <dgm:pt modelId="{96CBB70A-9B4D-420F-88A1-44C9F3EB4412}" type="pres">
      <dgm:prSet presAssocID="{63E43BDE-6D47-4880-9F32-1D8122B61CA8}" presName="spacer" presStyleCnt="0"/>
      <dgm:spPr/>
    </dgm:pt>
    <dgm:pt modelId="{DABAEFE3-1704-493D-B240-E2CE0C3FBF21}" type="pres">
      <dgm:prSet presAssocID="{86346075-607D-4DC2-BFDC-A8AF4737C8D7}" presName="parentText" presStyleLbl="node1" presStyleIdx="6" presStyleCnt="7">
        <dgm:presLayoutVars>
          <dgm:chMax val="0"/>
          <dgm:bulletEnabled val="1"/>
        </dgm:presLayoutVars>
      </dgm:prSet>
      <dgm:spPr/>
    </dgm:pt>
  </dgm:ptLst>
  <dgm:cxnLst>
    <dgm:cxn modelId="{7F253C00-CF73-4935-A8C1-07DCACC82670}" type="presOf" srcId="{94F45B73-B8BD-49FB-8448-787EDF91B920}" destId="{6C883ED0-B2D3-4DD2-A3CF-71DA4144933B}" srcOrd="0" destOrd="0" presId="urn:microsoft.com/office/officeart/2005/8/layout/vList2"/>
    <dgm:cxn modelId="{908DE207-9DD3-4503-A734-B20B7C5DADF4}" type="presOf" srcId="{BC3207CF-4D7F-4F1D-8EE7-ED2D015F7A8D}" destId="{3253E525-E6A9-4040-B15F-B1FAAEB291F1}" srcOrd="0" destOrd="0" presId="urn:microsoft.com/office/officeart/2005/8/layout/vList2"/>
    <dgm:cxn modelId="{C4628E0E-3D96-451E-BCF2-8C15DACD209C}" type="presOf" srcId="{C7438519-4894-4309-A5B3-91967786812B}" destId="{D9D6831F-81AB-4EAD-AD31-88760D4F8D73}" srcOrd="0" destOrd="0" presId="urn:microsoft.com/office/officeart/2005/8/layout/vList2"/>
    <dgm:cxn modelId="{EFB8B31A-1C5D-409E-AABB-07F5CC59EC60}" type="presOf" srcId="{24D1DAE4-C252-417A-85E4-5D9F66AA0D61}" destId="{A06F7BDC-C0EC-45E7-BBBD-7D6CA5371137}" srcOrd="0" destOrd="0" presId="urn:microsoft.com/office/officeart/2005/8/layout/vList2"/>
    <dgm:cxn modelId="{0FD1231B-44B1-433E-831F-4223AD114DD8}" srcId="{C7438519-4894-4309-A5B3-91967786812B}" destId="{86346075-607D-4DC2-BFDC-A8AF4737C8D7}" srcOrd="6" destOrd="0" parTransId="{DC737059-837A-4BDD-B7DB-C21D411D3914}" sibTransId="{FDCD1B8D-DCBE-4696-92CE-8887F4C2C174}"/>
    <dgm:cxn modelId="{A82CE21E-E44E-4226-8336-58467D8F0C41}" srcId="{C7438519-4894-4309-A5B3-91967786812B}" destId="{BC3207CF-4D7F-4F1D-8EE7-ED2D015F7A8D}" srcOrd="2" destOrd="0" parTransId="{E2D1D6F1-6F89-4254-B5C9-EA7B55B6EC79}" sibTransId="{58861D3E-47F5-4B31-8138-18CCAC6B4EE7}"/>
    <dgm:cxn modelId="{FA321C43-B154-4A09-927A-74270D71B276}" srcId="{C7438519-4894-4309-A5B3-91967786812B}" destId="{24D1DAE4-C252-417A-85E4-5D9F66AA0D61}" srcOrd="4" destOrd="0" parTransId="{FAE94A70-5BF8-42F0-9576-3C26D098BAC6}" sibTransId="{48B23EFC-72DE-47AF-A883-826CBD7A81BF}"/>
    <dgm:cxn modelId="{A4FB114B-27A0-44E1-869F-D55802A30CFE}" srcId="{C7438519-4894-4309-A5B3-91967786812B}" destId="{94F45B73-B8BD-49FB-8448-787EDF91B920}" srcOrd="0" destOrd="0" parTransId="{61C3C413-F64D-4EBA-875B-AF3E22F7E98C}" sibTransId="{D3085C9C-9668-4618-80AA-646EA14B4024}"/>
    <dgm:cxn modelId="{AE910B86-3BB7-4E2A-B544-B287FD1A0DD0}" type="presOf" srcId="{08AA1D85-D66D-45D4-B72D-E5E758B41872}" destId="{5F89FD22-405B-4C21-9647-5912E0C57C9D}" srcOrd="0" destOrd="0" presId="urn:microsoft.com/office/officeart/2005/8/layout/vList2"/>
    <dgm:cxn modelId="{FC4BAB9D-BDAC-4E1B-B268-3CCCBC843A70}" srcId="{C7438519-4894-4309-A5B3-91967786812B}" destId="{08AA1D85-D66D-45D4-B72D-E5E758B41872}" srcOrd="1" destOrd="0" parTransId="{8BD8E75E-C843-4B9E-B849-69F17ED373E8}" sibTransId="{7CDB4B3D-5A55-4019-8DD0-BF8146B74997}"/>
    <dgm:cxn modelId="{6E92C5A7-9D96-43E2-9064-2174F51C32BD}" srcId="{C7438519-4894-4309-A5B3-91967786812B}" destId="{B8B4AD5E-06B4-4689-91C5-0E1F800DFDE0}" srcOrd="3" destOrd="0" parTransId="{F283DCBB-29B2-4294-B93C-60B31DD215EE}" sibTransId="{1065627A-0DE6-4CEF-A215-B07BF3B1B702}"/>
    <dgm:cxn modelId="{820E64C2-8DAD-4143-8CB9-96C97CED04BA}" type="presOf" srcId="{86346075-607D-4DC2-BFDC-A8AF4737C8D7}" destId="{DABAEFE3-1704-493D-B240-E2CE0C3FBF21}" srcOrd="0" destOrd="0" presId="urn:microsoft.com/office/officeart/2005/8/layout/vList2"/>
    <dgm:cxn modelId="{C6C6F6C8-7206-4D48-9ABB-F92F975AC530}" type="presOf" srcId="{B8B4AD5E-06B4-4689-91C5-0E1F800DFDE0}" destId="{436425C8-1FBC-49EE-BC9B-EF9DEA751FEE}" srcOrd="0" destOrd="0" presId="urn:microsoft.com/office/officeart/2005/8/layout/vList2"/>
    <dgm:cxn modelId="{20A91BCB-2E4C-4BDB-9C3E-C490AAD771B6}" srcId="{C7438519-4894-4309-A5B3-91967786812B}" destId="{60D52567-CF40-4C2E-A889-58C480640C17}" srcOrd="5" destOrd="0" parTransId="{3C1D869F-7FBA-461F-9729-81976E49C1F9}" sibTransId="{63E43BDE-6D47-4880-9F32-1D8122B61CA8}"/>
    <dgm:cxn modelId="{DA5EE2D3-3237-4F61-9F5E-341BB98FD76D}" type="presOf" srcId="{60D52567-CF40-4C2E-A889-58C480640C17}" destId="{10B8AD13-2B3F-4EDD-9CFD-A2A96A18A9F8}" srcOrd="0" destOrd="0" presId="urn:microsoft.com/office/officeart/2005/8/layout/vList2"/>
    <dgm:cxn modelId="{B017CA81-131D-43E2-95E7-A8AB155F40FB}" type="presParOf" srcId="{D9D6831F-81AB-4EAD-AD31-88760D4F8D73}" destId="{6C883ED0-B2D3-4DD2-A3CF-71DA4144933B}" srcOrd="0" destOrd="0" presId="urn:microsoft.com/office/officeart/2005/8/layout/vList2"/>
    <dgm:cxn modelId="{E35B4D55-9813-42E0-A9E5-03D854832A7D}" type="presParOf" srcId="{D9D6831F-81AB-4EAD-AD31-88760D4F8D73}" destId="{5B3DFCEE-EF22-472C-BCFC-0BBC5D42B053}" srcOrd="1" destOrd="0" presId="urn:microsoft.com/office/officeart/2005/8/layout/vList2"/>
    <dgm:cxn modelId="{8664727A-C8B8-42C5-B2BD-DDBBC981AED4}" type="presParOf" srcId="{D9D6831F-81AB-4EAD-AD31-88760D4F8D73}" destId="{5F89FD22-405B-4C21-9647-5912E0C57C9D}" srcOrd="2" destOrd="0" presId="urn:microsoft.com/office/officeart/2005/8/layout/vList2"/>
    <dgm:cxn modelId="{1FC25D95-D4E4-4161-9244-C287159E1732}" type="presParOf" srcId="{D9D6831F-81AB-4EAD-AD31-88760D4F8D73}" destId="{63AD3E7F-33A0-401F-B3C2-06A92F90CEDF}" srcOrd="3" destOrd="0" presId="urn:microsoft.com/office/officeart/2005/8/layout/vList2"/>
    <dgm:cxn modelId="{675CE962-F53D-46CC-9FFD-0C0A2DF4532B}" type="presParOf" srcId="{D9D6831F-81AB-4EAD-AD31-88760D4F8D73}" destId="{3253E525-E6A9-4040-B15F-B1FAAEB291F1}" srcOrd="4" destOrd="0" presId="urn:microsoft.com/office/officeart/2005/8/layout/vList2"/>
    <dgm:cxn modelId="{56150CBF-EA7B-49AF-A55D-D5A2095A48D2}" type="presParOf" srcId="{D9D6831F-81AB-4EAD-AD31-88760D4F8D73}" destId="{3FCFE4B2-F8D9-4A00-B366-E284FA1F530D}" srcOrd="5" destOrd="0" presId="urn:microsoft.com/office/officeart/2005/8/layout/vList2"/>
    <dgm:cxn modelId="{AD9EE715-11D0-4695-B1BC-D4A0609E9404}" type="presParOf" srcId="{D9D6831F-81AB-4EAD-AD31-88760D4F8D73}" destId="{436425C8-1FBC-49EE-BC9B-EF9DEA751FEE}" srcOrd="6" destOrd="0" presId="urn:microsoft.com/office/officeart/2005/8/layout/vList2"/>
    <dgm:cxn modelId="{A9655755-7D53-41CE-82AC-045E4C6179C8}" type="presParOf" srcId="{D9D6831F-81AB-4EAD-AD31-88760D4F8D73}" destId="{61EBAE65-AEE4-487D-9028-9A65986DF39B}" srcOrd="7" destOrd="0" presId="urn:microsoft.com/office/officeart/2005/8/layout/vList2"/>
    <dgm:cxn modelId="{704093ED-FC25-418E-9A4B-C81ABD05211C}" type="presParOf" srcId="{D9D6831F-81AB-4EAD-AD31-88760D4F8D73}" destId="{A06F7BDC-C0EC-45E7-BBBD-7D6CA5371137}" srcOrd="8" destOrd="0" presId="urn:microsoft.com/office/officeart/2005/8/layout/vList2"/>
    <dgm:cxn modelId="{47BD86A9-69E1-486A-A0B8-9155B076C82D}" type="presParOf" srcId="{D9D6831F-81AB-4EAD-AD31-88760D4F8D73}" destId="{D79A1711-DD59-48F4-81FE-2873077D647A}" srcOrd="9" destOrd="0" presId="urn:microsoft.com/office/officeart/2005/8/layout/vList2"/>
    <dgm:cxn modelId="{C424575C-000F-44FE-A689-E97DB3A8A258}" type="presParOf" srcId="{D9D6831F-81AB-4EAD-AD31-88760D4F8D73}" destId="{10B8AD13-2B3F-4EDD-9CFD-A2A96A18A9F8}" srcOrd="10" destOrd="0" presId="urn:microsoft.com/office/officeart/2005/8/layout/vList2"/>
    <dgm:cxn modelId="{16E59FCD-E224-480F-BF04-E2CBF4586AE4}" type="presParOf" srcId="{D9D6831F-81AB-4EAD-AD31-88760D4F8D73}" destId="{96CBB70A-9B4D-420F-88A1-44C9F3EB4412}" srcOrd="11" destOrd="0" presId="urn:microsoft.com/office/officeart/2005/8/layout/vList2"/>
    <dgm:cxn modelId="{5B8F7853-41BA-4149-A2C9-B1E59F5D8D5F}" type="presParOf" srcId="{D9D6831F-81AB-4EAD-AD31-88760D4F8D73}" destId="{DABAEFE3-1704-493D-B240-E2CE0C3FBF21}"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F2237D-720D-4B00-9FA2-8EBC16D889B5}" type="doc">
      <dgm:prSet loTypeId="urn:microsoft.com/office/officeart/2016/7/layout/ChevronBlockProcess" loCatId="process" qsTypeId="urn:microsoft.com/office/officeart/2005/8/quickstyle/simple1" qsCatId="simple" csTypeId="urn:microsoft.com/office/officeart/2005/8/colors/colorful2" csCatId="colorful" phldr="1"/>
      <dgm:spPr/>
      <dgm:t>
        <a:bodyPr/>
        <a:lstStyle/>
        <a:p>
          <a:endParaRPr lang="es-MX"/>
        </a:p>
      </dgm:t>
    </dgm:pt>
    <dgm:pt modelId="{C38EED72-93E5-43F8-BA4C-3AEDE49B18D8}">
      <dgm:prSet phldrT="[Texto]"/>
      <dgm:spPr/>
      <dgm:t>
        <a:bodyPr/>
        <a:lstStyle/>
        <a:p>
          <a:r>
            <a:rPr lang="es-MX"/>
            <a:t>Inteligencia Artificial</a:t>
          </a:r>
        </a:p>
      </dgm:t>
    </dgm:pt>
    <dgm:pt modelId="{EBAECDF3-E647-4644-B70D-05CA46C89EFF}" type="parTrans" cxnId="{88A6793A-B1D3-401E-9C3C-6378E02CCD90}">
      <dgm:prSet/>
      <dgm:spPr/>
      <dgm:t>
        <a:bodyPr/>
        <a:lstStyle/>
        <a:p>
          <a:endParaRPr lang="es-MX"/>
        </a:p>
      </dgm:t>
    </dgm:pt>
    <dgm:pt modelId="{E691D1C8-CCF5-4F7A-B7A3-101076973630}" type="sibTrans" cxnId="{88A6793A-B1D3-401E-9C3C-6378E02CCD90}">
      <dgm:prSet/>
      <dgm:spPr/>
      <dgm:t>
        <a:bodyPr/>
        <a:lstStyle/>
        <a:p>
          <a:endParaRPr lang="es-MX"/>
        </a:p>
      </dgm:t>
    </dgm:pt>
    <dgm:pt modelId="{2E7F4F79-BBF5-4217-A3A7-19E93809A10B}">
      <dgm:prSet phldrT="[Texto]"/>
      <dgm:spPr/>
      <dgm:t>
        <a:bodyPr/>
        <a:lstStyle/>
        <a:p>
          <a:r>
            <a:rPr lang="es-MX"/>
            <a:t>Machine Learning</a:t>
          </a:r>
        </a:p>
      </dgm:t>
    </dgm:pt>
    <dgm:pt modelId="{7E44D5B2-1823-4CE9-A7EA-B516B8132B37}" type="parTrans" cxnId="{FC9CF1B5-67B6-4ED7-8BF3-A21635F60967}">
      <dgm:prSet/>
      <dgm:spPr/>
      <dgm:t>
        <a:bodyPr/>
        <a:lstStyle/>
        <a:p>
          <a:endParaRPr lang="es-MX"/>
        </a:p>
      </dgm:t>
    </dgm:pt>
    <dgm:pt modelId="{F90AED5E-F964-425C-9CCF-AB474FCE9212}" type="sibTrans" cxnId="{FC9CF1B5-67B6-4ED7-8BF3-A21635F60967}">
      <dgm:prSet/>
      <dgm:spPr/>
      <dgm:t>
        <a:bodyPr/>
        <a:lstStyle/>
        <a:p>
          <a:endParaRPr lang="es-MX"/>
        </a:p>
      </dgm:t>
    </dgm:pt>
    <dgm:pt modelId="{F1EDC2B1-5093-4C84-987B-8ABBDDDAD380}">
      <dgm:prSet phldrT="[Texto]"/>
      <dgm:spPr/>
      <dgm:t>
        <a:bodyPr/>
        <a:lstStyle/>
        <a:p>
          <a:r>
            <a:rPr lang="es-MX"/>
            <a:t>Deep Learning</a:t>
          </a:r>
        </a:p>
      </dgm:t>
    </dgm:pt>
    <dgm:pt modelId="{89B61001-5D0C-4AFE-BF7A-20A90EC6DBF2}" type="parTrans" cxnId="{254932B5-BD9D-4B4C-BDAE-1E8CFD6C7F1A}">
      <dgm:prSet/>
      <dgm:spPr/>
      <dgm:t>
        <a:bodyPr/>
        <a:lstStyle/>
        <a:p>
          <a:endParaRPr lang="es-MX"/>
        </a:p>
      </dgm:t>
    </dgm:pt>
    <dgm:pt modelId="{BEDFD694-CB82-4B37-A2C1-91065519995E}" type="sibTrans" cxnId="{254932B5-BD9D-4B4C-BDAE-1E8CFD6C7F1A}">
      <dgm:prSet/>
      <dgm:spPr/>
      <dgm:t>
        <a:bodyPr/>
        <a:lstStyle/>
        <a:p>
          <a:endParaRPr lang="es-MX"/>
        </a:p>
      </dgm:t>
    </dgm:pt>
    <dgm:pt modelId="{1FA6A9F4-942D-4772-93E8-34FC8AE2B514}">
      <dgm:prSet phldrT="[Texto]"/>
      <dgm:spPr/>
      <dgm:t>
        <a:bodyPr/>
        <a:lstStyle/>
        <a:p>
          <a:r>
            <a:rPr lang="es-MX"/>
            <a:t>Computadoras con la habilidad de aprender y razonar como los humanos</a:t>
          </a:r>
        </a:p>
      </dgm:t>
    </dgm:pt>
    <dgm:pt modelId="{386CF0DE-B272-43D5-913E-9F629E48E395}" type="parTrans" cxnId="{48479C96-8889-4BBB-B3CC-F2B1E659B363}">
      <dgm:prSet/>
      <dgm:spPr/>
      <dgm:t>
        <a:bodyPr/>
        <a:lstStyle/>
        <a:p>
          <a:endParaRPr lang="es-MX"/>
        </a:p>
      </dgm:t>
    </dgm:pt>
    <dgm:pt modelId="{877CB18A-C25D-4F0B-B24F-34C420BE5513}" type="sibTrans" cxnId="{48479C96-8889-4BBB-B3CC-F2B1E659B363}">
      <dgm:prSet/>
      <dgm:spPr/>
      <dgm:t>
        <a:bodyPr/>
        <a:lstStyle/>
        <a:p>
          <a:endParaRPr lang="es-MX"/>
        </a:p>
      </dgm:t>
    </dgm:pt>
    <dgm:pt modelId="{6F3D541B-DA1D-442C-A299-270575C533BC}">
      <dgm:prSet phldrT="[Texto]"/>
      <dgm:spPr/>
      <dgm:t>
        <a:bodyPr/>
        <a:lstStyle/>
        <a:p>
          <a:r>
            <a:rPr lang="es-MX"/>
            <a:t>Computadoras que aprenden sin ser explícitamente programadas</a:t>
          </a:r>
        </a:p>
      </dgm:t>
    </dgm:pt>
    <dgm:pt modelId="{46629DEC-CD44-40D2-B3B1-AF988276F1BA}" type="parTrans" cxnId="{2425DE09-D88F-41FE-8DB6-593A3D9E1E19}">
      <dgm:prSet/>
      <dgm:spPr/>
      <dgm:t>
        <a:bodyPr/>
        <a:lstStyle/>
        <a:p>
          <a:endParaRPr lang="es-MX"/>
        </a:p>
      </dgm:t>
    </dgm:pt>
    <dgm:pt modelId="{713685C7-51D6-4DCF-BED5-58D5528B093B}" type="sibTrans" cxnId="{2425DE09-D88F-41FE-8DB6-593A3D9E1E19}">
      <dgm:prSet/>
      <dgm:spPr/>
      <dgm:t>
        <a:bodyPr/>
        <a:lstStyle/>
        <a:p>
          <a:endParaRPr lang="es-MX"/>
        </a:p>
      </dgm:t>
    </dgm:pt>
    <dgm:pt modelId="{43773C02-8331-4FA4-B83B-1C55CFB014FD}">
      <dgm:prSet phldrT="[Texto]"/>
      <dgm:spPr/>
      <dgm:t>
        <a:bodyPr/>
        <a:lstStyle/>
        <a:p>
          <a:r>
            <a:rPr lang="es-MX"/>
            <a:t>Subconjunto del ML en donde las redes neuronales aprenden de una gran cantidad de información</a:t>
          </a:r>
        </a:p>
      </dgm:t>
    </dgm:pt>
    <dgm:pt modelId="{32EA937C-0AE3-4FD4-B51C-8C6C6A0DB1B2}" type="parTrans" cxnId="{EEEB0CF7-A76A-4ADC-ABC1-F014C0D9E99F}">
      <dgm:prSet/>
      <dgm:spPr/>
      <dgm:t>
        <a:bodyPr/>
        <a:lstStyle/>
        <a:p>
          <a:endParaRPr lang="es-MX"/>
        </a:p>
      </dgm:t>
    </dgm:pt>
    <dgm:pt modelId="{0B2420DA-2107-4A90-A2AA-44726C6E07E9}" type="sibTrans" cxnId="{EEEB0CF7-A76A-4ADC-ABC1-F014C0D9E99F}">
      <dgm:prSet/>
      <dgm:spPr/>
      <dgm:t>
        <a:bodyPr/>
        <a:lstStyle/>
        <a:p>
          <a:endParaRPr lang="es-MX"/>
        </a:p>
      </dgm:t>
    </dgm:pt>
    <dgm:pt modelId="{52C5D475-08B7-42C6-9B32-C896ED770569}" type="pres">
      <dgm:prSet presAssocID="{96F2237D-720D-4B00-9FA2-8EBC16D889B5}" presName="Name0" presStyleCnt="0">
        <dgm:presLayoutVars>
          <dgm:dir/>
          <dgm:animLvl val="lvl"/>
          <dgm:resizeHandles val="exact"/>
        </dgm:presLayoutVars>
      </dgm:prSet>
      <dgm:spPr/>
    </dgm:pt>
    <dgm:pt modelId="{4EF53DC9-7D10-484F-ADA7-9551C118B0E0}" type="pres">
      <dgm:prSet presAssocID="{C38EED72-93E5-43F8-BA4C-3AEDE49B18D8}" presName="composite" presStyleCnt="0"/>
      <dgm:spPr/>
    </dgm:pt>
    <dgm:pt modelId="{16F6BEA1-394C-4051-8810-2F9B9A4B21CB}" type="pres">
      <dgm:prSet presAssocID="{C38EED72-93E5-43F8-BA4C-3AEDE49B18D8}" presName="parTx" presStyleLbl="alignNode1" presStyleIdx="0" presStyleCnt="3">
        <dgm:presLayoutVars>
          <dgm:chMax val="0"/>
          <dgm:chPref val="0"/>
        </dgm:presLayoutVars>
      </dgm:prSet>
      <dgm:spPr/>
    </dgm:pt>
    <dgm:pt modelId="{8D3B2B52-055C-467C-BBD0-3E30DA10B13C}" type="pres">
      <dgm:prSet presAssocID="{C38EED72-93E5-43F8-BA4C-3AEDE49B18D8}" presName="desTx" presStyleLbl="alignAccFollowNode1" presStyleIdx="0" presStyleCnt="3">
        <dgm:presLayoutVars/>
      </dgm:prSet>
      <dgm:spPr/>
    </dgm:pt>
    <dgm:pt modelId="{3368F689-BFCB-4E01-B53C-BB66D813F1E7}" type="pres">
      <dgm:prSet presAssocID="{E691D1C8-CCF5-4F7A-B7A3-101076973630}" presName="space" presStyleCnt="0"/>
      <dgm:spPr/>
    </dgm:pt>
    <dgm:pt modelId="{E29A1525-6120-4327-8B2A-60AD0640ECEF}" type="pres">
      <dgm:prSet presAssocID="{2E7F4F79-BBF5-4217-A3A7-19E93809A10B}" presName="composite" presStyleCnt="0"/>
      <dgm:spPr/>
    </dgm:pt>
    <dgm:pt modelId="{A79B064C-A469-4517-8490-59E208F91076}" type="pres">
      <dgm:prSet presAssocID="{2E7F4F79-BBF5-4217-A3A7-19E93809A10B}" presName="parTx" presStyleLbl="alignNode1" presStyleIdx="1" presStyleCnt="3">
        <dgm:presLayoutVars>
          <dgm:chMax val="0"/>
          <dgm:chPref val="0"/>
        </dgm:presLayoutVars>
      </dgm:prSet>
      <dgm:spPr/>
    </dgm:pt>
    <dgm:pt modelId="{75C7093C-C96F-4ECD-98E3-6B10284FA5A2}" type="pres">
      <dgm:prSet presAssocID="{2E7F4F79-BBF5-4217-A3A7-19E93809A10B}" presName="desTx" presStyleLbl="alignAccFollowNode1" presStyleIdx="1" presStyleCnt="3">
        <dgm:presLayoutVars/>
      </dgm:prSet>
      <dgm:spPr/>
    </dgm:pt>
    <dgm:pt modelId="{2005B305-4263-4561-AD11-FBBFB1B9A864}" type="pres">
      <dgm:prSet presAssocID="{F90AED5E-F964-425C-9CCF-AB474FCE9212}" presName="space" presStyleCnt="0"/>
      <dgm:spPr/>
    </dgm:pt>
    <dgm:pt modelId="{26389D4E-D0FC-4FB1-BE09-9C9FA283A7D1}" type="pres">
      <dgm:prSet presAssocID="{F1EDC2B1-5093-4C84-987B-8ABBDDDAD380}" presName="composite" presStyleCnt="0"/>
      <dgm:spPr/>
    </dgm:pt>
    <dgm:pt modelId="{B6CCBD90-5EB4-4B64-97C1-3E9C66C5ABE4}" type="pres">
      <dgm:prSet presAssocID="{F1EDC2B1-5093-4C84-987B-8ABBDDDAD380}" presName="parTx" presStyleLbl="alignNode1" presStyleIdx="2" presStyleCnt="3">
        <dgm:presLayoutVars>
          <dgm:chMax val="0"/>
          <dgm:chPref val="0"/>
        </dgm:presLayoutVars>
      </dgm:prSet>
      <dgm:spPr/>
    </dgm:pt>
    <dgm:pt modelId="{24C73D7A-991E-4FBE-A587-76106A38A377}" type="pres">
      <dgm:prSet presAssocID="{F1EDC2B1-5093-4C84-987B-8ABBDDDAD380}" presName="desTx" presStyleLbl="alignAccFollowNode1" presStyleIdx="2" presStyleCnt="3">
        <dgm:presLayoutVars/>
      </dgm:prSet>
      <dgm:spPr/>
    </dgm:pt>
  </dgm:ptLst>
  <dgm:cxnLst>
    <dgm:cxn modelId="{2425DE09-D88F-41FE-8DB6-593A3D9E1E19}" srcId="{2E7F4F79-BBF5-4217-A3A7-19E93809A10B}" destId="{6F3D541B-DA1D-442C-A299-270575C533BC}" srcOrd="0" destOrd="0" parTransId="{46629DEC-CD44-40D2-B3B1-AF988276F1BA}" sibTransId="{713685C7-51D6-4DCF-BED5-58D5528B093B}"/>
    <dgm:cxn modelId="{88A6793A-B1D3-401E-9C3C-6378E02CCD90}" srcId="{96F2237D-720D-4B00-9FA2-8EBC16D889B5}" destId="{C38EED72-93E5-43F8-BA4C-3AEDE49B18D8}" srcOrd="0" destOrd="0" parTransId="{EBAECDF3-E647-4644-B70D-05CA46C89EFF}" sibTransId="{E691D1C8-CCF5-4F7A-B7A3-101076973630}"/>
    <dgm:cxn modelId="{BB1D6F4F-9EA8-4BD5-94EE-FA676EAC2025}" type="presOf" srcId="{F1EDC2B1-5093-4C84-987B-8ABBDDDAD380}" destId="{B6CCBD90-5EB4-4B64-97C1-3E9C66C5ABE4}" srcOrd="0" destOrd="0" presId="urn:microsoft.com/office/officeart/2016/7/layout/ChevronBlockProcess"/>
    <dgm:cxn modelId="{68260F70-8734-49C5-8476-99A6FBBDEAC5}" type="presOf" srcId="{43773C02-8331-4FA4-B83B-1C55CFB014FD}" destId="{24C73D7A-991E-4FBE-A587-76106A38A377}" srcOrd="0" destOrd="0" presId="urn:microsoft.com/office/officeart/2016/7/layout/ChevronBlockProcess"/>
    <dgm:cxn modelId="{015F9F8B-D489-4497-B937-C7E8684186CF}" type="presOf" srcId="{2E7F4F79-BBF5-4217-A3A7-19E93809A10B}" destId="{A79B064C-A469-4517-8490-59E208F91076}" srcOrd="0" destOrd="0" presId="urn:microsoft.com/office/officeart/2016/7/layout/ChevronBlockProcess"/>
    <dgm:cxn modelId="{48479C96-8889-4BBB-B3CC-F2B1E659B363}" srcId="{C38EED72-93E5-43F8-BA4C-3AEDE49B18D8}" destId="{1FA6A9F4-942D-4772-93E8-34FC8AE2B514}" srcOrd="0" destOrd="0" parTransId="{386CF0DE-B272-43D5-913E-9F629E48E395}" sibTransId="{877CB18A-C25D-4F0B-B24F-34C420BE5513}"/>
    <dgm:cxn modelId="{59D97BB1-5AA6-401E-8A07-7B3EA2FCD9E1}" type="presOf" srcId="{1FA6A9F4-942D-4772-93E8-34FC8AE2B514}" destId="{8D3B2B52-055C-467C-BBD0-3E30DA10B13C}" srcOrd="0" destOrd="0" presId="urn:microsoft.com/office/officeart/2016/7/layout/ChevronBlockProcess"/>
    <dgm:cxn modelId="{254932B5-BD9D-4B4C-BDAE-1E8CFD6C7F1A}" srcId="{96F2237D-720D-4B00-9FA2-8EBC16D889B5}" destId="{F1EDC2B1-5093-4C84-987B-8ABBDDDAD380}" srcOrd="2" destOrd="0" parTransId="{89B61001-5D0C-4AFE-BF7A-20A90EC6DBF2}" sibTransId="{BEDFD694-CB82-4B37-A2C1-91065519995E}"/>
    <dgm:cxn modelId="{FC9CF1B5-67B6-4ED7-8BF3-A21635F60967}" srcId="{96F2237D-720D-4B00-9FA2-8EBC16D889B5}" destId="{2E7F4F79-BBF5-4217-A3A7-19E93809A10B}" srcOrd="1" destOrd="0" parTransId="{7E44D5B2-1823-4CE9-A7EA-B516B8132B37}" sibTransId="{F90AED5E-F964-425C-9CCF-AB474FCE9212}"/>
    <dgm:cxn modelId="{D95EAFB6-6FA4-4290-A0AD-0811D3AC490C}" type="presOf" srcId="{6F3D541B-DA1D-442C-A299-270575C533BC}" destId="{75C7093C-C96F-4ECD-98E3-6B10284FA5A2}" srcOrd="0" destOrd="0" presId="urn:microsoft.com/office/officeart/2016/7/layout/ChevronBlockProcess"/>
    <dgm:cxn modelId="{E0AEC6E1-DBF5-4903-9236-3320E0177C70}" type="presOf" srcId="{C38EED72-93E5-43F8-BA4C-3AEDE49B18D8}" destId="{16F6BEA1-394C-4051-8810-2F9B9A4B21CB}" srcOrd="0" destOrd="0" presId="urn:microsoft.com/office/officeart/2016/7/layout/ChevronBlockProcess"/>
    <dgm:cxn modelId="{EC8D4DF0-3B9C-44A7-9C57-5584C5750AF0}" type="presOf" srcId="{96F2237D-720D-4B00-9FA2-8EBC16D889B5}" destId="{52C5D475-08B7-42C6-9B32-C896ED770569}" srcOrd="0" destOrd="0" presId="urn:microsoft.com/office/officeart/2016/7/layout/ChevronBlockProcess"/>
    <dgm:cxn modelId="{EEEB0CF7-A76A-4ADC-ABC1-F014C0D9E99F}" srcId="{F1EDC2B1-5093-4C84-987B-8ABBDDDAD380}" destId="{43773C02-8331-4FA4-B83B-1C55CFB014FD}" srcOrd="0" destOrd="0" parTransId="{32EA937C-0AE3-4FD4-B51C-8C6C6A0DB1B2}" sibTransId="{0B2420DA-2107-4A90-A2AA-44726C6E07E9}"/>
    <dgm:cxn modelId="{2B032E3C-F3B4-4105-8826-3A27A8F2B807}" type="presParOf" srcId="{52C5D475-08B7-42C6-9B32-C896ED770569}" destId="{4EF53DC9-7D10-484F-ADA7-9551C118B0E0}" srcOrd="0" destOrd="0" presId="urn:microsoft.com/office/officeart/2016/7/layout/ChevronBlockProcess"/>
    <dgm:cxn modelId="{BB00EEA6-B1B8-4640-873F-FA697A740835}" type="presParOf" srcId="{4EF53DC9-7D10-484F-ADA7-9551C118B0E0}" destId="{16F6BEA1-394C-4051-8810-2F9B9A4B21CB}" srcOrd="0" destOrd="0" presId="urn:microsoft.com/office/officeart/2016/7/layout/ChevronBlockProcess"/>
    <dgm:cxn modelId="{CF922354-D18F-4181-99B3-BDEF5C55C851}" type="presParOf" srcId="{4EF53DC9-7D10-484F-ADA7-9551C118B0E0}" destId="{8D3B2B52-055C-467C-BBD0-3E30DA10B13C}" srcOrd="1" destOrd="0" presId="urn:microsoft.com/office/officeart/2016/7/layout/ChevronBlockProcess"/>
    <dgm:cxn modelId="{26C8CAB3-E36C-4062-95E7-0E248F010F50}" type="presParOf" srcId="{52C5D475-08B7-42C6-9B32-C896ED770569}" destId="{3368F689-BFCB-4E01-B53C-BB66D813F1E7}" srcOrd="1" destOrd="0" presId="urn:microsoft.com/office/officeart/2016/7/layout/ChevronBlockProcess"/>
    <dgm:cxn modelId="{30C4BEF3-3A87-465C-A24F-60BC639AD4A7}" type="presParOf" srcId="{52C5D475-08B7-42C6-9B32-C896ED770569}" destId="{E29A1525-6120-4327-8B2A-60AD0640ECEF}" srcOrd="2" destOrd="0" presId="urn:microsoft.com/office/officeart/2016/7/layout/ChevronBlockProcess"/>
    <dgm:cxn modelId="{86E9D997-80BD-4301-92A6-DD737FE75AA9}" type="presParOf" srcId="{E29A1525-6120-4327-8B2A-60AD0640ECEF}" destId="{A79B064C-A469-4517-8490-59E208F91076}" srcOrd="0" destOrd="0" presId="urn:microsoft.com/office/officeart/2016/7/layout/ChevronBlockProcess"/>
    <dgm:cxn modelId="{D7BDF679-B35B-49C7-98E7-7A37120FF6A1}" type="presParOf" srcId="{E29A1525-6120-4327-8B2A-60AD0640ECEF}" destId="{75C7093C-C96F-4ECD-98E3-6B10284FA5A2}" srcOrd="1" destOrd="0" presId="urn:microsoft.com/office/officeart/2016/7/layout/ChevronBlockProcess"/>
    <dgm:cxn modelId="{5DB8CBB9-DCD5-4CC4-8DDA-F9E73C65E62E}" type="presParOf" srcId="{52C5D475-08B7-42C6-9B32-C896ED770569}" destId="{2005B305-4263-4561-AD11-FBBFB1B9A864}" srcOrd="3" destOrd="0" presId="urn:microsoft.com/office/officeart/2016/7/layout/ChevronBlockProcess"/>
    <dgm:cxn modelId="{4FF63466-492D-4A62-8D8D-2CBD61247608}" type="presParOf" srcId="{52C5D475-08B7-42C6-9B32-C896ED770569}" destId="{26389D4E-D0FC-4FB1-BE09-9C9FA283A7D1}" srcOrd="4" destOrd="0" presId="urn:microsoft.com/office/officeart/2016/7/layout/ChevronBlockProcess"/>
    <dgm:cxn modelId="{DDBF2AAE-CB22-41DC-AC06-5ED9233AB7F8}" type="presParOf" srcId="{26389D4E-D0FC-4FB1-BE09-9C9FA283A7D1}" destId="{B6CCBD90-5EB4-4B64-97C1-3E9C66C5ABE4}" srcOrd="0" destOrd="0" presId="urn:microsoft.com/office/officeart/2016/7/layout/ChevronBlockProcess"/>
    <dgm:cxn modelId="{A0976FFD-9441-4F78-B92A-756210C49FD3}" type="presParOf" srcId="{26389D4E-D0FC-4FB1-BE09-9C9FA283A7D1}" destId="{24C73D7A-991E-4FBE-A587-76106A38A377}"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83DCB8-481E-4917-81B9-42219C859C81}" type="doc">
      <dgm:prSet loTypeId="urn:microsoft.com/office/officeart/2009/3/layout/CircleRelationship" loCatId="relationship" qsTypeId="urn:microsoft.com/office/officeart/2005/8/quickstyle/simple1" qsCatId="simple" csTypeId="urn:microsoft.com/office/officeart/2005/8/colors/accent5_2" csCatId="accent5" phldr="1"/>
      <dgm:spPr/>
      <dgm:t>
        <a:bodyPr/>
        <a:lstStyle/>
        <a:p>
          <a:endParaRPr lang="es-MX"/>
        </a:p>
      </dgm:t>
    </dgm:pt>
    <dgm:pt modelId="{A482455E-138C-41DA-B55D-EFDAF9EDA8C0}">
      <dgm:prSet phldrT="[Texto]"/>
      <dgm:spPr/>
      <dgm:t>
        <a:bodyPr/>
        <a:lstStyle/>
        <a:p>
          <a:r>
            <a:rPr lang="es-ES"/>
            <a:t>Inteligencia </a:t>
          </a:r>
          <a:br>
            <a:rPr lang="es-ES"/>
          </a:br>
          <a:r>
            <a:rPr lang="es-ES"/>
            <a:t>Artificial</a:t>
          </a:r>
          <a:endParaRPr lang="es-MX"/>
        </a:p>
      </dgm:t>
    </dgm:pt>
    <dgm:pt modelId="{6DC9B0AE-61EF-4991-B1CA-240626176F47}" type="parTrans" cxnId="{F2DB9605-91C2-4DD0-8AFC-979984958EE1}">
      <dgm:prSet/>
      <dgm:spPr/>
      <dgm:t>
        <a:bodyPr/>
        <a:lstStyle/>
        <a:p>
          <a:endParaRPr lang="es-MX"/>
        </a:p>
      </dgm:t>
    </dgm:pt>
    <dgm:pt modelId="{1DB31992-555F-4E0C-824C-6505760E61D8}" type="sibTrans" cxnId="{F2DB9605-91C2-4DD0-8AFC-979984958EE1}">
      <dgm:prSet/>
      <dgm:spPr/>
      <dgm:t>
        <a:bodyPr/>
        <a:lstStyle/>
        <a:p>
          <a:endParaRPr lang="es-MX"/>
        </a:p>
      </dgm:t>
    </dgm:pt>
    <dgm:pt modelId="{CB69ABF7-E173-4AC6-9556-22C96FE92EC3}">
      <dgm:prSet phldrT="[Texto]"/>
      <dgm:spPr/>
      <dgm:t>
        <a:bodyPr/>
        <a:lstStyle/>
        <a:p>
          <a:r>
            <a:rPr lang="es-ES" dirty="0"/>
            <a:t>Inspirados en la naturaleza</a:t>
          </a:r>
          <a:endParaRPr lang="es-MX" dirty="0"/>
        </a:p>
      </dgm:t>
    </dgm:pt>
    <dgm:pt modelId="{667371E1-BA80-4CB9-8D3A-61565C3E1FAF}" type="parTrans" cxnId="{47CFFA15-0799-4CBC-8BEC-0DCE35CFE89D}">
      <dgm:prSet/>
      <dgm:spPr/>
      <dgm:t>
        <a:bodyPr/>
        <a:lstStyle/>
        <a:p>
          <a:endParaRPr lang="es-MX"/>
        </a:p>
      </dgm:t>
    </dgm:pt>
    <dgm:pt modelId="{5B07534B-2B2A-4A19-9CC8-D8C6C9D38173}" type="sibTrans" cxnId="{47CFFA15-0799-4CBC-8BEC-0DCE35CFE89D}">
      <dgm:prSet/>
      <dgm:spPr/>
      <dgm:t>
        <a:bodyPr/>
        <a:lstStyle/>
        <a:p>
          <a:endParaRPr lang="es-MX"/>
        </a:p>
      </dgm:t>
    </dgm:pt>
    <dgm:pt modelId="{1DB0ECB0-023D-469B-B235-1835679F70F1}">
      <dgm:prSet phldrT="[Texto]"/>
      <dgm:spPr/>
      <dgm:t>
        <a:bodyPr/>
        <a:lstStyle/>
        <a:p>
          <a:r>
            <a:rPr lang="es-ES" dirty="0"/>
            <a:t>Simbólica</a:t>
          </a:r>
          <a:endParaRPr lang="es-MX" dirty="0"/>
        </a:p>
      </dgm:t>
    </dgm:pt>
    <dgm:pt modelId="{72B30ACB-7A82-4A78-A258-918FA71C6B17}" type="parTrans" cxnId="{659BB371-2FE7-48A8-8D78-FC790DF14D59}">
      <dgm:prSet/>
      <dgm:spPr/>
      <dgm:t>
        <a:bodyPr/>
        <a:lstStyle/>
        <a:p>
          <a:endParaRPr lang="es-MX"/>
        </a:p>
      </dgm:t>
    </dgm:pt>
    <dgm:pt modelId="{39505084-4012-4155-B251-CC70C5F4DBBD}" type="sibTrans" cxnId="{659BB371-2FE7-48A8-8D78-FC790DF14D59}">
      <dgm:prSet/>
      <dgm:spPr/>
      <dgm:t>
        <a:bodyPr/>
        <a:lstStyle/>
        <a:p>
          <a:endParaRPr lang="es-MX"/>
        </a:p>
      </dgm:t>
    </dgm:pt>
    <dgm:pt modelId="{C9CD2B5D-FC2B-4D37-BB10-21C8BED8A93F}">
      <dgm:prSet phldrT="[Texto]"/>
      <dgm:spPr/>
      <dgm:t>
        <a:bodyPr/>
        <a:lstStyle/>
        <a:p>
          <a:r>
            <a:rPr lang="es-ES" dirty="0"/>
            <a:t>Orientado a datos</a:t>
          </a:r>
          <a:endParaRPr lang="es-MX" dirty="0"/>
        </a:p>
      </dgm:t>
    </dgm:pt>
    <dgm:pt modelId="{D5904B52-361B-44B4-A65B-C62EED050531}" type="sibTrans" cxnId="{1482FAE9-A6A2-49C4-BC2D-41C24F3C5053}">
      <dgm:prSet/>
      <dgm:spPr/>
      <dgm:t>
        <a:bodyPr/>
        <a:lstStyle/>
        <a:p>
          <a:endParaRPr lang="es-MX"/>
        </a:p>
      </dgm:t>
    </dgm:pt>
    <dgm:pt modelId="{245F64C7-8147-4029-9BCB-0C2F5161FBBB}" type="parTrans" cxnId="{1482FAE9-A6A2-49C4-BC2D-41C24F3C5053}">
      <dgm:prSet/>
      <dgm:spPr/>
      <dgm:t>
        <a:bodyPr/>
        <a:lstStyle/>
        <a:p>
          <a:endParaRPr lang="es-MX"/>
        </a:p>
      </dgm:t>
    </dgm:pt>
    <dgm:pt modelId="{C45BDFC9-A7BE-4335-B982-2D7DE2F26387}" type="pres">
      <dgm:prSet presAssocID="{1983DCB8-481E-4917-81B9-42219C859C81}" presName="Name0" presStyleCnt="0">
        <dgm:presLayoutVars>
          <dgm:chMax val="1"/>
          <dgm:chPref val="1"/>
        </dgm:presLayoutVars>
      </dgm:prSet>
      <dgm:spPr/>
    </dgm:pt>
    <dgm:pt modelId="{D781DF67-FC73-45E3-ADE2-7135BC9A1B5D}" type="pres">
      <dgm:prSet presAssocID="{A482455E-138C-41DA-B55D-EFDAF9EDA8C0}" presName="Parent" presStyleLbl="node0" presStyleIdx="0" presStyleCnt="1">
        <dgm:presLayoutVars>
          <dgm:chMax val="5"/>
          <dgm:chPref val="5"/>
        </dgm:presLayoutVars>
      </dgm:prSet>
      <dgm:spPr/>
    </dgm:pt>
    <dgm:pt modelId="{3C967346-3E72-4A68-AB60-E64D17319852}" type="pres">
      <dgm:prSet presAssocID="{A482455E-138C-41DA-B55D-EFDAF9EDA8C0}" presName="Accent1" presStyleLbl="node1" presStyleIdx="0" presStyleCnt="15"/>
      <dgm:spPr/>
    </dgm:pt>
    <dgm:pt modelId="{74457883-EDD2-42F0-BF09-816C5D2D8F50}" type="pres">
      <dgm:prSet presAssocID="{A482455E-138C-41DA-B55D-EFDAF9EDA8C0}" presName="Accent2" presStyleLbl="node1" presStyleIdx="1" presStyleCnt="15"/>
      <dgm:spPr/>
    </dgm:pt>
    <dgm:pt modelId="{F99F28BA-BC78-48F4-A520-CAA51D9E5B4F}" type="pres">
      <dgm:prSet presAssocID="{A482455E-138C-41DA-B55D-EFDAF9EDA8C0}" presName="Accent3" presStyleLbl="node1" presStyleIdx="2" presStyleCnt="15"/>
      <dgm:spPr/>
    </dgm:pt>
    <dgm:pt modelId="{650FC345-BE86-40EC-A28E-CF3EC26D9189}" type="pres">
      <dgm:prSet presAssocID="{A482455E-138C-41DA-B55D-EFDAF9EDA8C0}" presName="Accent4" presStyleLbl="node1" presStyleIdx="3" presStyleCnt="15"/>
      <dgm:spPr/>
    </dgm:pt>
    <dgm:pt modelId="{45D86345-E785-4996-9416-086CC6AA74F7}" type="pres">
      <dgm:prSet presAssocID="{A482455E-138C-41DA-B55D-EFDAF9EDA8C0}" presName="Accent5" presStyleLbl="node1" presStyleIdx="4" presStyleCnt="15"/>
      <dgm:spPr/>
    </dgm:pt>
    <dgm:pt modelId="{13EFF68D-F8AE-44B0-B30B-1C1C70DED75B}" type="pres">
      <dgm:prSet presAssocID="{A482455E-138C-41DA-B55D-EFDAF9EDA8C0}" presName="Accent6" presStyleLbl="node1" presStyleIdx="5" presStyleCnt="15"/>
      <dgm:spPr/>
    </dgm:pt>
    <dgm:pt modelId="{DBF0D4FF-0EC3-459E-9FFF-7313BC80FEAF}" type="pres">
      <dgm:prSet presAssocID="{CB69ABF7-E173-4AC6-9556-22C96FE92EC3}" presName="Child1" presStyleLbl="node1" presStyleIdx="6" presStyleCnt="15">
        <dgm:presLayoutVars>
          <dgm:chMax val="0"/>
          <dgm:chPref val="0"/>
        </dgm:presLayoutVars>
      </dgm:prSet>
      <dgm:spPr/>
    </dgm:pt>
    <dgm:pt modelId="{F28DD51B-F621-4539-872D-B8F8F9DB0C79}" type="pres">
      <dgm:prSet presAssocID="{CB69ABF7-E173-4AC6-9556-22C96FE92EC3}" presName="Accent7" presStyleCnt="0"/>
      <dgm:spPr/>
    </dgm:pt>
    <dgm:pt modelId="{039E29FB-900E-4313-8B97-D69CC143D9C1}" type="pres">
      <dgm:prSet presAssocID="{CB69ABF7-E173-4AC6-9556-22C96FE92EC3}" presName="AccentHold1" presStyleLbl="node1" presStyleIdx="7" presStyleCnt="15"/>
      <dgm:spPr/>
    </dgm:pt>
    <dgm:pt modelId="{0FCC1F7B-2844-4589-B454-2B2F2B98FBB6}" type="pres">
      <dgm:prSet presAssocID="{CB69ABF7-E173-4AC6-9556-22C96FE92EC3}" presName="Accent8" presStyleCnt="0"/>
      <dgm:spPr/>
    </dgm:pt>
    <dgm:pt modelId="{BE706508-8DE0-49F0-8350-8F1BD242DA71}" type="pres">
      <dgm:prSet presAssocID="{CB69ABF7-E173-4AC6-9556-22C96FE92EC3}" presName="AccentHold2" presStyleLbl="node1" presStyleIdx="8" presStyleCnt="15"/>
      <dgm:spPr/>
    </dgm:pt>
    <dgm:pt modelId="{314C8209-BF4F-41D9-8519-31B2659736FF}" type="pres">
      <dgm:prSet presAssocID="{C9CD2B5D-FC2B-4D37-BB10-21C8BED8A93F}" presName="Child2" presStyleLbl="node1" presStyleIdx="9" presStyleCnt="15">
        <dgm:presLayoutVars>
          <dgm:chMax val="0"/>
          <dgm:chPref val="0"/>
        </dgm:presLayoutVars>
      </dgm:prSet>
      <dgm:spPr/>
    </dgm:pt>
    <dgm:pt modelId="{42428CEA-4A7C-4FF3-8358-D8B4518A5578}" type="pres">
      <dgm:prSet presAssocID="{C9CD2B5D-FC2B-4D37-BB10-21C8BED8A93F}" presName="Accent9" presStyleCnt="0"/>
      <dgm:spPr/>
    </dgm:pt>
    <dgm:pt modelId="{DDDD7789-EA58-4572-BD74-3D2BF139D371}" type="pres">
      <dgm:prSet presAssocID="{C9CD2B5D-FC2B-4D37-BB10-21C8BED8A93F}" presName="AccentHold1" presStyleLbl="node1" presStyleIdx="10" presStyleCnt="15"/>
      <dgm:spPr/>
    </dgm:pt>
    <dgm:pt modelId="{11155091-657D-4722-B8DA-60F7552A5460}" type="pres">
      <dgm:prSet presAssocID="{C9CD2B5D-FC2B-4D37-BB10-21C8BED8A93F}" presName="Accent10" presStyleCnt="0"/>
      <dgm:spPr/>
    </dgm:pt>
    <dgm:pt modelId="{15D45750-C2CD-4006-977C-D2EA91CF2F1B}" type="pres">
      <dgm:prSet presAssocID="{C9CD2B5D-FC2B-4D37-BB10-21C8BED8A93F}" presName="AccentHold2" presStyleLbl="node1" presStyleIdx="11" presStyleCnt="15"/>
      <dgm:spPr/>
    </dgm:pt>
    <dgm:pt modelId="{BC2953E4-5B5D-44C8-A3FC-215A089B0B07}" type="pres">
      <dgm:prSet presAssocID="{C9CD2B5D-FC2B-4D37-BB10-21C8BED8A93F}" presName="Accent11" presStyleCnt="0"/>
      <dgm:spPr/>
    </dgm:pt>
    <dgm:pt modelId="{898B1FB6-4C54-4E22-A951-41B36A95D2CD}" type="pres">
      <dgm:prSet presAssocID="{C9CD2B5D-FC2B-4D37-BB10-21C8BED8A93F}" presName="AccentHold3" presStyleLbl="node1" presStyleIdx="12" presStyleCnt="15"/>
      <dgm:spPr/>
    </dgm:pt>
    <dgm:pt modelId="{6CBF2F52-F67D-4DA1-840C-D9761C25C759}" type="pres">
      <dgm:prSet presAssocID="{1DB0ECB0-023D-469B-B235-1835679F70F1}" presName="Child3" presStyleLbl="node1" presStyleIdx="13" presStyleCnt="15">
        <dgm:presLayoutVars>
          <dgm:chMax val="0"/>
          <dgm:chPref val="0"/>
        </dgm:presLayoutVars>
      </dgm:prSet>
      <dgm:spPr/>
    </dgm:pt>
    <dgm:pt modelId="{1B179209-7CCB-42AE-B78C-5DDFC270AFA4}" type="pres">
      <dgm:prSet presAssocID="{1DB0ECB0-023D-469B-B235-1835679F70F1}" presName="Accent12" presStyleCnt="0"/>
      <dgm:spPr/>
    </dgm:pt>
    <dgm:pt modelId="{992A8B1D-A666-45DF-8E61-F06D3ED8834E}" type="pres">
      <dgm:prSet presAssocID="{1DB0ECB0-023D-469B-B235-1835679F70F1}" presName="AccentHold1" presStyleLbl="node1" presStyleIdx="14" presStyleCnt="15"/>
      <dgm:spPr/>
    </dgm:pt>
  </dgm:ptLst>
  <dgm:cxnLst>
    <dgm:cxn modelId="{F2DB9605-91C2-4DD0-8AFC-979984958EE1}" srcId="{1983DCB8-481E-4917-81B9-42219C859C81}" destId="{A482455E-138C-41DA-B55D-EFDAF9EDA8C0}" srcOrd="0" destOrd="0" parTransId="{6DC9B0AE-61EF-4991-B1CA-240626176F47}" sibTransId="{1DB31992-555F-4E0C-824C-6505760E61D8}"/>
    <dgm:cxn modelId="{47CFFA15-0799-4CBC-8BEC-0DCE35CFE89D}" srcId="{A482455E-138C-41DA-B55D-EFDAF9EDA8C0}" destId="{CB69ABF7-E173-4AC6-9556-22C96FE92EC3}" srcOrd="0" destOrd="0" parTransId="{667371E1-BA80-4CB9-8D3A-61565C3E1FAF}" sibTransId="{5B07534B-2B2A-4A19-9CC8-D8C6C9D38173}"/>
    <dgm:cxn modelId="{D2E0851A-C7D7-4C12-B8A7-730B2A424294}" type="presOf" srcId="{A482455E-138C-41DA-B55D-EFDAF9EDA8C0}" destId="{D781DF67-FC73-45E3-ADE2-7135BC9A1B5D}" srcOrd="0" destOrd="0" presId="urn:microsoft.com/office/officeart/2009/3/layout/CircleRelationship"/>
    <dgm:cxn modelId="{ECAE281E-DCD2-446D-A5AA-DE8392BD890F}" type="presOf" srcId="{1983DCB8-481E-4917-81B9-42219C859C81}" destId="{C45BDFC9-A7BE-4335-B982-2D7DE2F26387}" srcOrd="0" destOrd="0" presId="urn:microsoft.com/office/officeart/2009/3/layout/CircleRelationship"/>
    <dgm:cxn modelId="{8E0CFD3C-79A5-447D-BEEB-89C9976A18AA}" type="presOf" srcId="{C9CD2B5D-FC2B-4D37-BB10-21C8BED8A93F}" destId="{314C8209-BF4F-41D9-8519-31B2659736FF}" srcOrd="0" destOrd="0" presId="urn:microsoft.com/office/officeart/2009/3/layout/CircleRelationship"/>
    <dgm:cxn modelId="{1E171B65-0DB8-4E84-90EF-871E05A08799}" type="presOf" srcId="{CB69ABF7-E173-4AC6-9556-22C96FE92EC3}" destId="{DBF0D4FF-0EC3-459E-9FFF-7313BC80FEAF}" srcOrd="0" destOrd="0" presId="urn:microsoft.com/office/officeart/2009/3/layout/CircleRelationship"/>
    <dgm:cxn modelId="{659BB371-2FE7-48A8-8D78-FC790DF14D59}" srcId="{A482455E-138C-41DA-B55D-EFDAF9EDA8C0}" destId="{1DB0ECB0-023D-469B-B235-1835679F70F1}" srcOrd="2" destOrd="0" parTransId="{72B30ACB-7A82-4A78-A258-918FA71C6B17}" sibTransId="{39505084-4012-4155-B251-CC70C5F4DBBD}"/>
    <dgm:cxn modelId="{3BE5A9DB-063D-4B6D-8B49-DE3B423F60B3}" type="presOf" srcId="{1DB0ECB0-023D-469B-B235-1835679F70F1}" destId="{6CBF2F52-F67D-4DA1-840C-D9761C25C759}" srcOrd="0" destOrd="0" presId="urn:microsoft.com/office/officeart/2009/3/layout/CircleRelationship"/>
    <dgm:cxn modelId="{1482FAE9-A6A2-49C4-BC2D-41C24F3C5053}" srcId="{A482455E-138C-41DA-B55D-EFDAF9EDA8C0}" destId="{C9CD2B5D-FC2B-4D37-BB10-21C8BED8A93F}" srcOrd="1" destOrd="0" parTransId="{245F64C7-8147-4029-9BCB-0C2F5161FBBB}" sibTransId="{D5904B52-361B-44B4-A65B-C62EED050531}"/>
    <dgm:cxn modelId="{5572ED14-7C9E-4430-9F0F-8505AC25C3BD}" type="presParOf" srcId="{C45BDFC9-A7BE-4335-B982-2D7DE2F26387}" destId="{D781DF67-FC73-45E3-ADE2-7135BC9A1B5D}" srcOrd="0" destOrd="0" presId="urn:microsoft.com/office/officeart/2009/3/layout/CircleRelationship"/>
    <dgm:cxn modelId="{6C58E654-95A4-4470-89A1-1C064405F335}" type="presParOf" srcId="{C45BDFC9-A7BE-4335-B982-2D7DE2F26387}" destId="{3C967346-3E72-4A68-AB60-E64D17319852}" srcOrd="1" destOrd="0" presId="urn:microsoft.com/office/officeart/2009/3/layout/CircleRelationship"/>
    <dgm:cxn modelId="{BE23DA8D-946F-4BE1-BE53-F1B170EFDB6A}" type="presParOf" srcId="{C45BDFC9-A7BE-4335-B982-2D7DE2F26387}" destId="{74457883-EDD2-42F0-BF09-816C5D2D8F50}" srcOrd="2" destOrd="0" presId="urn:microsoft.com/office/officeart/2009/3/layout/CircleRelationship"/>
    <dgm:cxn modelId="{74D6919D-B3CA-4E67-A60D-57C38BF7EF1F}" type="presParOf" srcId="{C45BDFC9-A7BE-4335-B982-2D7DE2F26387}" destId="{F99F28BA-BC78-48F4-A520-CAA51D9E5B4F}" srcOrd="3" destOrd="0" presId="urn:microsoft.com/office/officeart/2009/3/layout/CircleRelationship"/>
    <dgm:cxn modelId="{7C758FB9-ED4A-44CD-82FE-D29A2452EFAD}" type="presParOf" srcId="{C45BDFC9-A7BE-4335-B982-2D7DE2F26387}" destId="{650FC345-BE86-40EC-A28E-CF3EC26D9189}" srcOrd="4" destOrd="0" presId="urn:microsoft.com/office/officeart/2009/3/layout/CircleRelationship"/>
    <dgm:cxn modelId="{DC195164-89D8-4A64-9BB0-ADFF94E6F78D}" type="presParOf" srcId="{C45BDFC9-A7BE-4335-B982-2D7DE2F26387}" destId="{45D86345-E785-4996-9416-086CC6AA74F7}" srcOrd="5" destOrd="0" presId="urn:microsoft.com/office/officeart/2009/3/layout/CircleRelationship"/>
    <dgm:cxn modelId="{D4A3CCCA-B03A-4C16-9F2A-A397E0FEF7F8}" type="presParOf" srcId="{C45BDFC9-A7BE-4335-B982-2D7DE2F26387}" destId="{13EFF68D-F8AE-44B0-B30B-1C1C70DED75B}" srcOrd="6" destOrd="0" presId="urn:microsoft.com/office/officeart/2009/3/layout/CircleRelationship"/>
    <dgm:cxn modelId="{0457E7DF-808C-4720-9FB8-A318B8CB7296}" type="presParOf" srcId="{C45BDFC9-A7BE-4335-B982-2D7DE2F26387}" destId="{DBF0D4FF-0EC3-459E-9FFF-7313BC80FEAF}" srcOrd="7" destOrd="0" presId="urn:microsoft.com/office/officeart/2009/3/layout/CircleRelationship"/>
    <dgm:cxn modelId="{B55D612B-5CF7-4433-8CA8-9E57AB1264AB}" type="presParOf" srcId="{C45BDFC9-A7BE-4335-B982-2D7DE2F26387}" destId="{F28DD51B-F621-4539-872D-B8F8F9DB0C79}" srcOrd="8" destOrd="0" presId="urn:microsoft.com/office/officeart/2009/3/layout/CircleRelationship"/>
    <dgm:cxn modelId="{3C5E923B-5B30-438A-9F84-E520A94A2D46}" type="presParOf" srcId="{F28DD51B-F621-4539-872D-B8F8F9DB0C79}" destId="{039E29FB-900E-4313-8B97-D69CC143D9C1}" srcOrd="0" destOrd="0" presId="urn:microsoft.com/office/officeart/2009/3/layout/CircleRelationship"/>
    <dgm:cxn modelId="{0BBB7C11-5EF7-419F-87DA-F76FD1273B25}" type="presParOf" srcId="{C45BDFC9-A7BE-4335-B982-2D7DE2F26387}" destId="{0FCC1F7B-2844-4589-B454-2B2F2B98FBB6}" srcOrd="9" destOrd="0" presId="urn:microsoft.com/office/officeart/2009/3/layout/CircleRelationship"/>
    <dgm:cxn modelId="{21783369-3344-41E5-AF7D-ED8CC64F0BE4}" type="presParOf" srcId="{0FCC1F7B-2844-4589-B454-2B2F2B98FBB6}" destId="{BE706508-8DE0-49F0-8350-8F1BD242DA71}" srcOrd="0" destOrd="0" presId="urn:microsoft.com/office/officeart/2009/3/layout/CircleRelationship"/>
    <dgm:cxn modelId="{546C2C07-C2AA-4FF4-ADEA-6DDE6D916142}" type="presParOf" srcId="{C45BDFC9-A7BE-4335-B982-2D7DE2F26387}" destId="{314C8209-BF4F-41D9-8519-31B2659736FF}" srcOrd="10" destOrd="0" presId="urn:microsoft.com/office/officeart/2009/3/layout/CircleRelationship"/>
    <dgm:cxn modelId="{C5ED4023-DD96-4A09-AF96-08FEB4C18DFD}" type="presParOf" srcId="{C45BDFC9-A7BE-4335-B982-2D7DE2F26387}" destId="{42428CEA-4A7C-4FF3-8358-D8B4518A5578}" srcOrd="11" destOrd="0" presId="urn:microsoft.com/office/officeart/2009/3/layout/CircleRelationship"/>
    <dgm:cxn modelId="{35B72B18-1503-443C-B72A-7F26EA844DF8}" type="presParOf" srcId="{42428CEA-4A7C-4FF3-8358-D8B4518A5578}" destId="{DDDD7789-EA58-4572-BD74-3D2BF139D371}" srcOrd="0" destOrd="0" presId="urn:microsoft.com/office/officeart/2009/3/layout/CircleRelationship"/>
    <dgm:cxn modelId="{59093310-53A4-45BF-8B4D-0454E1EB32BC}" type="presParOf" srcId="{C45BDFC9-A7BE-4335-B982-2D7DE2F26387}" destId="{11155091-657D-4722-B8DA-60F7552A5460}" srcOrd="12" destOrd="0" presId="urn:microsoft.com/office/officeart/2009/3/layout/CircleRelationship"/>
    <dgm:cxn modelId="{ED026CF9-355F-4506-B7AC-B393B466C302}" type="presParOf" srcId="{11155091-657D-4722-B8DA-60F7552A5460}" destId="{15D45750-C2CD-4006-977C-D2EA91CF2F1B}" srcOrd="0" destOrd="0" presId="urn:microsoft.com/office/officeart/2009/3/layout/CircleRelationship"/>
    <dgm:cxn modelId="{BE12DCFC-F7D0-4FBE-9145-627B6CF1E7E1}" type="presParOf" srcId="{C45BDFC9-A7BE-4335-B982-2D7DE2F26387}" destId="{BC2953E4-5B5D-44C8-A3FC-215A089B0B07}" srcOrd="13" destOrd="0" presId="urn:microsoft.com/office/officeart/2009/3/layout/CircleRelationship"/>
    <dgm:cxn modelId="{95DED08C-42F7-4AE6-A479-7EE25CF63F37}" type="presParOf" srcId="{BC2953E4-5B5D-44C8-A3FC-215A089B0B07}" destId="{898B1FB6-4C54-4E22-A951-41B36A95D2CD}" srcOrd="0" destOrd="0" presId="urn:microsoft.com/office/officeart/2009/3/layout/CircleRelationship"/>
    <dgm:cxn modelId="{585815AB-A261-4E20-84BD-8E6B9A35CC16}" type="presParOf" srcId="{C45BDFC9-A7BE-4335-B982-2D7DE2F26387}" destId="{6CBF2F52-F67D-4DA1-840C-D9761C25C759}" srcOrd="14" destOrd="0" presId="urn:microsoft.com/office/officeart/2009/3/layout/CircleRelationship"/>
    <dgm:cxn modelId="{144C2738-C145-488D-AF34-CAF48FE0C650}" type="presParOf" srcId="{C45BDFC9-A7BE-4335-B982-2D7DE2F26387}" destId="{1B179209-7CCB-42AE-B78C-5DDFC270AFA4}" srcOrd="15" destOrd="0" presId="urn:microsoft.com/office/officeart/2009/3/layout/CircleRelationship"/>
    <dgm:cxn modelId="{C86CD9B0-5D5F-4342-B0EA-45E7F2D4893F}" type="presParOf" srcId="{1B179209-7CCB-42AE-B78C-5DDFC270AFA4}" destId="{992A8B1D-A666-45DF-8E61-F06D3ED8834E}"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8C60AB-AF51-4F28-BC4D-8888FF07B2C6}"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152CF5D0-C84B-4286-B27B-586AEBA8A1DA}">
      <dgm:prSet/>
      <dgm:spPr/>
      <dgm:t>
        <a:bodyPr/>
        <a:lstStyle/>
        <a:p>
          <a:r>
            <a:rPr lang="es-ES" b="0" i="0"/>
            <a:t>Aprendizaje supervisado</a:t>
          </a:r>
          <a:endParaRPr lang="en-US"/>
        </a:p>
      </dgm:t>
    </dgm:pt>
    <dgm:pt modelId="{77C06B13-A7F9-4B42-929F-6937A9DF9B0F}" type="parTrans" cxnId="{8605CC66-B1EC-4A74-9631-98C209E8B230}">
      <dgm:prSet/>
      <dgm:spPr/>
      <dgm:t>
        <a:bodyPr/>
        <a:lstStyle/>
        <a:p>
          <a:endParaRPr lang="en-US"/>
        </a:p>
      </dgm:t>
    </dgm:pt>
    <dgm:pt modelId="{5608BCCA-76D5-40A9-90F6-E5EAC49470B0}" type="sibTrans" cxnId="{8605CC66-B1EC-4A74-9631-98C209E8B230}">
      <dgm:prSet/>
      <dgm:spPr/>
      <dgm:t>
        <a:bodyPr/>
        <a:lstStyle/>
        <a:p>
          <a:endParaRPr lang="en-US"/>
        </a:p>
      </dgm:t>
    </dgm:pt>
    <dgm:pt modelId="{698E7089-B95C-47C2-B11E-19B63AB4972F}">
      <dgm:prSet/>
      <dgm:spPr/>
      <dgm:t>
        <a:bodyPr/>
        <a:lstStyle/>
        <a:p>
          <a:r>
            <a:rPr lang="es-ES" b="0" i="0"/>
            <a:t>Aprendizaje sin supervisar</a:t>
          </a:r>
          <a:endParaRPr lang="en-US"/>
        </a:p>
      </dgm:t>
    </dgm:pt>
    <dgm:pt modelId="{B4EAD135-184E-4D3C-A28F-87D1B830402C}" type="parTrans" cxnId="{0AD01294-7FB3-4F9D-B4EB-C77614E4F4EC}">
      <dgm:prSet/>
      <dgm:spPr/>
      <dgm:t>
        <a:bodyPr/>
        <a:lstStyle/>
        <a:p>
          <a:endParaRPr lang="en-US"/>
        </a:p>
      </dgm:t>
    </dgm:pt>
    <dgm:pt modelId="{E2FEEF3B-1AA0-4787-A24F-901AA1E6FFD8}" type="sibTrans" cxnId="{0AD01294-7FB3-4F9D-B4EB-C77614E4F4EC}">
      <dgm:prSet/>
      <dgm:spPr/>
      <dgm:t>
        <a:bodyPr/>
        <a:lstStyle/>
        <a:p>
          <a:endParaRPr lang="en-US"/>
        </a:p>
      </dgm:t>
    </dgm:pt>
    <dgm:pt modelId="{C6371948-7B32-4E4A-8856-5765FEA6A0EE}" type="pres">
      <dgm:prSet presAssocID="{FD8C60AB-AF51-4F28-BC4D-8888FF07B2C6}" presName="root" presStyleCnt="0">
        <dgm:presLayoutVars>
          <dgm:dir/>
          <dgm:resizeHandles val="exact"/>
        </dgm:presLayoutVars>
      </dgm:prSet>
      <dgm:spPr/>
    </dgm:pt>
    <dgm:pt modelId="{AD1FA611-BCA1-43DA-AEB1-6B3022DA65A8}" type="pres">
      <dgm:prSet presAssocID="{152CF5D0-C84B-4286-B27B-586AEBA8A1DA}" presName="compNode" presStyleCnt="0"/>
      <dgm:spPr/>
    </dgm:pt>
    <dgm:pt modelId="{9A8F3F5D-E02E-4E32-BED2-E71C17371B91}" type="pres">
      <dgm:prSet presAssocID="{152CF5D0-C84B-4286-B27B-586AEBA8A1DA}" presName="bgRect" presStyleLbl="bgShp" presStyleIdx="0" presStyleCnt="2"/>
      <dgm:spPr/>
    </dgm:pt>
    <dgm:pt modelId="{9929382F-83DB-4652-818F-12034CCB8EFC}" type="pres">
      <dgm:prSet presAssocID="{152CF5D0-C84B-4286-B27B-586AEBA8A1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estro"/>
        </a:ext>
      </dgm:extLst>
    </dgm:pt>
    <dgm:pt modelId="{BDBDBF52-F8DC-45E9-917A-5DA591191B4B}" type="pres">
      <dgm:prSet presAssocID="{152CF5D0-C84B-4286-B27B-586AEBA8A1DA}" presName="spaceRect" presStyleCnt="0"/>
      <dgm:spPr/>
    </dgm:pt>
    <dgm:pt modelId="{A5F2E589-7ED9-4953-AABC-42B20A0E161A}" type="pres">
      <dgm:prSet presAssocID="{152CF5D0-C84B-4286-B27B-586AEBA8A1DA}" presName="parTx" presStyleLbl="revTx" presStyleIdx="0" presStyleCnt="2">
        <dgm:presLayoutVars>
          <dgm:chMax val="0"/>
          <dgm:chPref val="0"/>
        </dgm:presLayoutVars>
      </dgm:prSet>
      <dgm:spPr/>
    </dgm:pt>
    <dgm:pt modelId="{8AB6E468-8539-4228-8339-1D44BEA569CD}" type="pres">
      <dgm:prSet presAssocID="{5608BCCA-76D5-40A9-90F6-E5EAC49470B0}" presName="sibTrans" presStyleCnt="0"/>
      <dgm:spPr/>
    </dgm:pt>
    <dgm:pt modelId="{8D089F65-C40C-45E2-B466-7D5872DF85FC}" type="pres">
      <dgm:prSet presAssocID="{698E7089-B95C-47C2-B11E-19B63AB4972F}" presName="compNode" presStyleCnt="0"/>
      <dgm:spPr/>
    </dgm:pt>
    <dgm:pt modelId="{287A1038-85ED-415E-8DCC-445BC905F293}" type="pres">
      <dgm:prSet presAssocID="{698E7089-B95C-47C2-B11E-19B63AB4972F}" presName="bgRect" presStyleLbl="bgShp" presStyleIdx="1" presStyleCnt="2"/>
      <dgm:spPr/>
    </dgm:pt>
    <dgm:pt modelId="{305666E4-49C8-47C3-A32D-C51EE1E52472}" type="pres">
      <dgm:prSet presAssocID="{698E7089-B95C-47C2-B11E-19B63AB4972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uario"/>
        </a:ext>
      </dgm:extLst>
    </dgm:pt>
    <dgm:pt modelId="{30B556CD-3107-4A63-B423-6C3069B20FF7}" type="pres">
      <dgm:prSet presAssocID="{698E7089-B95C-47C2-B11E-19B63AB4972F}" presName="spaceRect" presStyleCnt="0"/>
      <dgm:spPr/>
    </dgm:pt>
    <dgm:pt modelId="{7B6F9243-86D7-4FCF-9F96-080AC31375CD}" type="pres">
      <dgm:prSet presAssocID="{698E7089-B95C-47C2-B11E-19B63AB4972F}" presName="parTx" presStyleLbl="revTx" presStyleIdx="1" presStyleCnt="2">
        <dgm:presLayoutVars>
          <dgm:chMax val="0"/>
          <dgm:chPref val="0"/>
        </dgm:presLayoutVars>
      </dgm:prSet>
      <dgm:spPr/>
    </dgm:pt>
  </dgm:ptLst>
  <dgm:cxnLst>
    <dgm:cxn modelId="{93798F08-9431-42F6-9868-2030511C385E}" type="presOf" srcId="{698E7089-B95C-47C2-B11E-19B63AB4972F}" destId="{7B6F9243-86D7-4FCF-9F96-080AC31375CD}" srcOrd="0" destOrd="0" presId="urn:microsoft.com/office/officeart/2018/2/layout/IconVerticalSolidList"/>
    <dgm:cxn modelId="{7AD45D61-07A7-4F63-90F2-F25D9DCD5CA5}" type="presOf" srcId="{FD8C60AB-AF51-4F28-BC4D-8888FF07B2C6}" destId="{C6371948-7B32-4E4A-8856-5765FEA6A0EE}" srcOrd="0" destOrd="0" presId="urn:microsoft.com/office/officeart/2018/2/layout/IconVerticalSolidList"/>
    <dgm:cxn modelId="{8605CC66-B1EC-4A74-9631-98C209E8B230}" srcId="{FD8C60AB-AF51-4F28-BC4D-8888FF07B2C6}" destId="{152CF5D0-C84B-4286-B27B-586AEBA8A1DA}" srcOrd="0" destOrd="0" parTransId="{77C06B13-A7F9-4B42-929F-6937A9DF9B0F}" sibTransId="{5608BCCA-76D5-40A9-90F6-E5EAC49470B0}"/>
    <dgm:cxn modelId="{0AD01294-7FB3-4F9D-B4EB-C77614E4F4EC}" srcId="{FD8C60AB-AF51-4F28-BC4D-8888FF07B2C6}" destId="{698E7089-B95C-47C2-B11E-19B63AB4972F}" srcOrd="1" destOrd="0" parTransId="{B4EAD135-184E-4D3C-A28F-87D1B830402C}" sibTransId="{E2FEEF3B-1AA0-4787-A24F-901AA1E6FFD8}"/>
    <dgm:cxn modelId="{FDA145A7-A41F-498F-AD45-5D7AFD53BB6B}" type="presOf" srcId="{152CF5D0-C84B-4286-B27B-586AEBA8A1DA}" destId="{A5F2E589-7ED9-4953-AABC-42B20A0E161A}" srcOrd="0" destOrd="0" presId="urn:microsoft.com/office/officeart/2018/2/layout/IconVerticalSolidList"/>
    <dgm:cxn modelId="{78DF8827-A3B9-455F-BC9F-319F39FCADA8}" type="presParOf" srcId="{C6371948-7B32-4E4A-8856-5765FEA6A0EE}" destId="{AD1FA611-BCA1-43DA-AEB1-6B3022DA65A8}" srcOrd="0" destOrd="0" presId="urn:microsoft.com/office/officeart/2018/2/layout/IconVerticalSolidList"/>
    <dgm:cxn modelId="{4C1BB0CF-FCE9-4608-A73D-E642D06D9A62}" type="presParOf" srcId="{AD1FA611-BCA1-43DA-AEB1-6B3022DA65A8}" destId="{9A8F3F5D-E02E-4E32-BED2-E71C17371B91}" srcOrd="0" destOrd="0" presId="urn:microsoft.com/office/officeart/2018/2/layout/IconVerticalSolidList"/>
    <dgm:cxn modelId="{3C3584BA-FFA5-405A-9E71-27F81BBBBA2F}" type="presParOf" srcId="{AD1FA611-BCA1-43DA-AEB1-6B3022DA65A8}" destId="{9929382F-83DB-4652-818F-12034CCB8EFC}" srcOrd="1" destOrd="0" presId="urn:microsoft.com/office/officeart/2018/2/layout/IconVerticalSolidList"/>
    <dgm:cxn modelId="{7C44AC41-0CA5-4126-8BA8-AA7B16AE7A11}" type="presParOf" srcId="{AD1FA611-BCA1-43DA-AEB1-6B3022DA65A8}" destId="{BDBDBF52-F8DC-45E9-917A-5DA591191B4B}" srcOrd="2" destOrd="0" presId="urn:microsoft.com/office/officeart/2018/2/layout/IconVerticalSolidList"/>
    <dgm:cxn modelId="{E46FAAB2-DC6C-476B-AF2B-263ED1588967}" type="presParOf" srcId="{AD1FA611-BCA1-43DA-AEB1-6B3022DA65A8}" destId="{A5F2E589-7ED9-4953-AABC-42B20A0E161A}" srcOrd="3" destOrd="0" presId="urn:microsoft.com/office/officeart/2018/2/layout/IconVerticalSolidList"/>
    <dgm:cxn modelId="{48CD9F8C-31CB-45AE-9E12-ADBC80EB598A}" type="presParOf" srcId="{C6371948-7B32-4E4A-8856-5765FEA6A0EE}" destId="{8AB6E468-8539-4228-8339-1D44BEA569CD}" srcOrd="1" destOrd="0" presId="urn:microsoft.com/office/officeart/2018/2/layout/IconVerticalSolidList"/>
    <dgm:cxn modelId="{97445746-0704-4422-8173-B100CB16D72E}" type="presParOf" srcId="{C6371948-7B32-4E4A-8856-5765FEA6A0EE}" destId="{8D089F65-C40C-45E2-B466-7D5872DF85FC}" srcOrd="2" destOrd="0" presId="urn:microsoft.com/office/officeart/2018/2/layout/IconVerticalSolidList"/>
    <dgm:cxn modelId="{C6BE2654-66F3-45EB-A9C6-517E8F4C4BB5}" type="presParOf" srcId="{8D089F65-C40C-45E2-B466-7D5872DF85FC}" destId="{287A1038-85ED-415E-8DCC-445BC905F293}" srcOrd="0" destOrd="0" presId="urn:microsoft.com/office/officeart/2018/2/layout/IconVerticalSolidList"/>
    <dgm:cxn modelId="{57041909-7073-47F9-99A8-F3708CBE5348}" type="presParOf" srcId="{8D089F65-C40C-45E2-B466-7D5872DF85FC}" destId="{305666E4-49C8-47C3-A32D-C51EE1E52472}" srcOrd="1" destOrd="0" presId="urn:microsoft.com/office/officeart/2018/2/layout/IconVerticalSolidList"/>
    <dgm:cxn modelId="{68AB7A04-13F7-4599-B624-017C014843E1}" type="presParOf" srcId="{8D089F65-C40C-45E2-B466-7D5872DF85FC}" destId="{30B556CD-3107-4A63-B423-6C3069B20FF7}" srcOrd="2" destOrd="0" presId="urn:microsoft.com/office/officeart/2018/2/layout/IconVerticalSolidList"/>
    <dgm:cxn modelId="{832940E1-3844-4F1E-AC9A-E1794F12DF18}" type="presParOf" srcId="{8D089F65-C40C-45E2-B466-7D5872DF85FC}" destId="{7B6F9243-86D7-4FCF-9F96-080AC31375C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0CD58B-7D03-4098-A009-1B3239CF0A5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77F3CBA-6485-4828-85E4-9785AC249B22}">
      <dgm:prSet/>
      <dgm:spPr/>
      <dgm:t>
        <a:bodyPr/>
        <a:lstStyle/>
        <a:p>
          <a:r>
            <a:rPr lang="es-ES"/>
            <a:t>Utiliza un conjunto de datos de Kaggle o uno propio</a:t>
          </a:r>
          <a:endParaRPr lang="en-US"/>
        </a:p>
      </dgm:t>
    </dgm:pt>
    <dgm:pt modelId="{5A6E08D8-53A6-414E-930C-19940BC07C91}" type="parTrans" cxnId="{8767278E-2282-4CF2-AF54-CE31E5D15929}">
      <dgm:prSet/>
      <dgm:spPr/>
      <dgm:t>
        <a:bodyPr/>
        <a:lstStyle/>
        <a:p>
          <a:endParaRPr lang="en-US"/>
        </a:p>
      </dgm:t>
    </dgm:pt>
    <dgm:pt modelId="{154F46AD-65B7-47AD-8FAA-7872D7CB1803}" type="sibTrans" cxnId="{8767278E-2282-4CF2-AF54-CE31E5D15929}">
      <dgm:prSet/>
      <dgm:spPr/>
      <dgm:t>
        <a:bodyPr/>
        <a:lstStyle/>
        <a:p>
          <a:endParaRPr lang="en-US"/>
        </a:p>
      </dgm:t>
    </dgm:pt>
    <dgm:pt modelId="{2EFAC8F9-B50A-4193-830C-02566F59366C}">
      <dgm:prSet/>
      <dgm:spPr/>
      <dgm:t>
        <a:bodyPr/>
        <a:lstStyle/>
        <a:p>
          <a:r>
            <a:rPr lang="es-ES"/>
            <a:t>Realiza el procesamiento de datos para asegurar que solo se tengan datos numéricos</a:t>
          </a:r>
          <a:endParaRPr lang="en-US"/>
        </a:p>
      </dgm:t>
    </dgm:pt>
    <dgm:pt modelId="{0F5CA2BD-7D85-4CB6-9B4E-D992F06D3DDE}" type="parTrans" cxnId="{73251CFC-B99E-4083-B917-EBF7024D44A7}">
      <dgm:prSet/>
      <dgm:spPr/>
      <dgm:t>
        <a:bodyPr/>
        <a:lstStyle/>
        <a:p>
          <a:endParaRPr lang="en-US"/>
        </a:p>
      </dgm:t>
    </dgm:pt>
    <dgm:pt modelId="{C98181AE-B38C-476A-B989-AFA8B0FA05C2}" type="sibTrans" cxnId="{73251CFC-B99E-4083-B917-EBF7024D44A7}">
      <dgm:prSet/>
      <dgm:spPr/>
      <dgm:t>
        <a:bodyPr/>
        <a:lstStyle/>
        <a:p>
          <a:endParaRPr lang="en-US"/>
        </a:p>
      </dgm:t>
    </dgm:pt>
    <dgm:pt modelId="{35BD20DF-59F7-4052-AA39-787619D1A256}">
      <dgm:prSet/>
      <dgm:spPr/>
      <dgm:t>
        <a:bodyPr/>
        <a:lstStyle/>
        <a:p>
          <a:r>
            <a:rPr lang="es-ES"/>
            <a:t>Divide el conjunto de datos en entrenamiento (80%) y prueba (20%)</a:t>
          </a:r>
          <a:endParaRPr lang="en-US"/>
        </a:p>
      </dgm:t>
    </dgm:pt>
    <dgm:pt modelId="{7895750C-E0C1-48B8-B2C2-10474DC1FEA9}" type="parTrans" cxnId="{43123F2D-5A3C-4066-AFFE-EB13C9F3AF28}">
      <dgm:prSet/>
      <dgm:spPr/>
      <dgm:t>
        <a:bodyPr/>
        <a:lstStyle/>
        <a:p>
          <a:endParaRPr lang="en-US"/>
        </a:p>
      </dgm:t>
    </dgm:pt>
    <dgm:pt modelId="{A35638C6-FE0D-4556-99AA-09C55CBDDEAB}" type="sibTrans" cxnId="{43123F2D-5A3C-4066-AFFE-EB13C9F3AF28}">
      <dgm:prSet/>
      <dgm:spPr/>
      <dgm:t>
        <a:bodyPr/>
        <a:lstStyle/>
        <a:p>
          <a:endParaRPr lang="en-US"/>
        </a:p>
      </dgm:t>
    </dgm:pt>
    <dgm:pt modelId="{296BD559-93CD-4D56-B9D5-4309129B5F7A}">
      <dgm:prSet/>
      <dgm:spPr/>
      <dgm:t>
        <a:bodyPr/>
        <a:lstStyle/>
        <a:p>
          <a:r>
            <a:rPr lang="es-ES"/>
            <a:t>Implementa un árbol de decisión</a:t>
          </a:r>
          <a:r>
            <a:rPr lang="es-MX"/>
            <a:t> utilizando la librería de Scikitlearn</a:t>
          </a:r>
          <a:endParaRPr lang="en-US"/>
        </a:p>
      </dgm:t>
    </dgm:pt>
    <dgm:pt modelId="{F0367A72-6C4A-4F9C-8F9D-BB1CBB7CD43B}" type="parTrans" cxnId="{E77995D9-4142-42E3-8617-60080F56975D}">
      <dgm:prSet/>
      <dgm:spPr/>
      <dgm:t>
        <a:bodyPr/>
        <a:lstStyle/>
        <a:p>
          <a:endParaRPr lang="en-US"/>
        </a:p>
      </dgm:t>
    </dgm:pt>
    <dgm:pt modelId="{98F7C8D6-9AC1-44D5-B541-3FD3950EB636}" type="sibTrans" cxnId="{E77995D9-4142-42E3-8617-60080F56975D}">
      <dgm:prSet/>
      <dgm:spPr/>
      <dgm:t>
        <a:bodyPr/>
        <a:lstStyle/>
        <a:p>
          <a:endParaRPr lang="en-US"/>
        </a:p>
      </dgm:t>
    </dgm:pt>
    <dgm:pt modelId="{63727318-15FE-4793-9AF1-EBEBE0E75A4E}">
      <dgm:prSet/>
      <dgm:spPr/>
      <dgm:t>
        <a:bodyPr/>
        <a:lstStyle/>
        <a:p>
          <a:r>
            <a:rPr lang="es-MX"/>
            <a:t>Visualiza el árbol de decisión</a:t>
          </a:r>
          <a:endParaRPr lang="en-US"/>
        </a:p>
      </dgm:t>
    </dgm:pt>
    <dgm:pt modelId="{4A831A92-FF14-45FA-BD3B-00710EBD0EF9}" type="parTrans" cxnId="{23C18DEE-15E6-4B14-BB21-EF9CC5A00604}">
      <dgm:prSet/>
      <dgm:spPr/>
      <dgm:t>
        <a:bodyPr/>
        <a:lstStyle/>
        <a:p>
          <a:endParaRPr lang="en-US"/>
        </a:p>
      </dgm:t>
    </dgm:pt>
    <dgm:pt modelId="{45525EDB-63F1-4610-9F84-A57CDF1BC55B}" type="sibTrans" cxnId="{23C18DEE-15E6-4B14-BB21-EF9CC5A00604}">
      <dgm:prSet/>
      <dgm:spPr/>
      <dgm:t>
        <a:bodyPr/>
        <a:lstStyle/>
        <a:p>
          <a:endParaRPr lang="en-US"/>
        </a:p>
      </dgm:t>
    </dgm:pt>
    <dgm:pt modelId="{4C0CB315-8821-4B20-971F-744C04CCC1E1}">
      <dgm:prSet/>
      <dgm:spPr/>
      <dgm:t>
        <a:bodyPr/>
        <a:lstStyle/>
        <a:p>
          <a:r>
            <a:rPr lang="es-MX"/>
            <a:t>Evalúa el modelo utilizando el reporte de clasificación y la matriz de confusión</a:t>
          </a:r>
          <a:endParaRPr lang="en-US"/>
        </a:p>
      </dgm:t>
    </dgm:pt>
    <dgm:pt modelId="{67284013-6D3F-46FC-9213-09680E317B1A}" type="parTrans" cxnId="{24B40A52-9153-4AB8-8588-650A2FFAEF09}">
      <dgm:prSet/>
      <dgm:spPr/>
      <dgm:t>
        <a:bodyPr/>
        <a:lstStyle/>
        <a:p>
          <a:endParaRPr lang="en-US"/>
        </a:p>
      </dgm:t>
    </dgm:pt>
    <dgm:pt modelId="{055C08CF-92D1-47DF-AFC7-5335C504DD15}" type="sibTrans" cxnId="{24B40A52-9153-4AB8-8588-650A2FFAEF09}">
      <dgm:prSet/>
      <dgm:spPr/>
      <dgm:t>
        <a:bodyPr/>
        <a:lstStyle/>
        <a:p>
          <a:endParaRPr lang="en-US"/>
        </a:p>
      </dgm:t>
    </dgm:pt>
    <dgm:pt modelId="{6435BFEF-6A65-4C23-8DCF-A10FA9250BBE}">
      <dgm:prSet/>
      <dgm:spPr/>
      <dgm:t>
        <a:bodyPr/>
        <a:lstStyle/>
        <a:p>
          <a:r>
            <a:rPr lang="es-ES"/>
            <a:t>Realiza una inferencia utilizando una interfaz de usuario</a:t>
          </a:r>
          <a:endParaRPr lang="en-US"/>
        </a:p>
      </dgm:t>
    </dgm:pt>
    <dgm:pt modelId="{AC579900-03A1-4994-B99A-1A0A1317F8ED}" type="parTrans" cxnId="{A0BF4E2F-613B-49C1-8EEB-D4147CED468E}">
      <dgm:prSet/>
      <dgm:spPr/>
      <dgm:t>
        <a:bodyPr/>
        <a:lstStyle/>
        <a:p>
          <a:endParaRPr lang="en-US"/>
        </a:p>
      </dgm:t>
    </dgm:pt>
    <dgm:pt modelId="{826521D4-8157-4BEC-A17A-77812C85C172}" type="sibTrans" cxnId="{A0BF4E2F-613B-49C1-8EEB-D4147CED468E}">
      <dgm:prSet/>
      <dgm:spPr/>
      <dgm:t>
        <a:bodyPr/>
        <a:lstStyle/>
        <a:p>
          <a:endParaRPr lang="en-US"/>
        </a:p>
      </dgm:t>
    </dgm:pt>
    <dgm:pt modelId="{C57C4522-2A19-492C-8A58-E4F28AB72418}" type="pres">
      <dgm:prSet presAssocID="{6C0CD58B-7D03-4098-A009-1B3239CF0A51}" presName="root" presStyleCnt="0">
        <dgm:presLayoutVars>
          <dgm:dir/>
          <dgm:resizeHandles val="exact"/>
        </dgm:presLayoutVars>
      </dgm:prSet>
      <dgm:spPr/>
    </dgm:pt>
    <dgm:pt modelId="{CD462884-94A5-4E79-AA36-11D60BD57FA8}" type="pres">
      <dgm:prSet presAssocID="{577F3CBA-6485-4828-85E4-9785AC249B22}" presName="compNode" presStyleCnt="0"/>
      <dgm:spPr/>
    </dgm:pt>
    <dgm:pt modelId="{80FA90E2-7FE5-4ABB-95E9-991F06E04EF2}" type="pres">
      <dgm:prSet presAssocID="{577F3CBA-6485-4828-85E4-9785AC249B22}" presName="bgRect" presStyleLbl="bgShp" presStyleIdx="0" presStyleCnt="7"/>
      <dgm:spPr/>
    </dgm:pt>
    <dgm:pt modelId="{DE3EEC3D-B514-4533-AC87-5118F526C670}" type="pres">
      <dgm:prSet presAssocID="{577F3CBA-6485-4828-85E4-9785AC249B2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atos"/>
        </a:ext>
      </dgm:extLst>
    </dgm:pt>
    <dgm:pt modelId="{FEBBC198-10C8-45BE-8D72-1C89673D9C41}" type="pres">
      <dgm:prSet presAssocID="{577F3CBA-6485-4828-85E4-9785AC249B22}" presName="spaceRect" presStyleCnt="0"/>
      <dgm:spPr/>
    </dgm:pt>
    <dgm:pt modelId="{9B476875-B3EC-48AC-BF55-D4B722A3A2F0}" type="pres">
      <dgm:prSet presAssocID="{577F3CBA-6485-4828-85E4-9785AC249B22}" presName="parTx" presStyleLbl="revTx" presStyleIdx="0" presStyleCnt="7">
        <dgm:presLayoutVars>
          <dgm:chMax val="0"/>
          <dgm:chPref val="0"/>
        </dgm:presLayoutVars>
      </dgm:prSet>
      <dgm:spPr/>
    </dgm:pt>
    <dgm:pt modelId="{DE75883D-2A96-4AA0-A4F1-09387C2C2CA4}" type="pres">
      <dgm:prSet presAssocID="{154F46AD-65B7-47AD-8FAA-7872D7CB1803}" presName="sibTrans" presStyleCnt="0"/>
      <dgm:spPr/>
    </dgm:pt>
    <dgm:pt modelId="{0040BFB1-2670-4AB1-AD04-2DA3ADB1E36A}" type="pres">
      <dgm:prSet presAssocID="{2EFAC8F9-B50A-4193-830C-02566F59366C}" presName="compNode" presStyleCnt="0"/>
      <dgm:spPr/>
    </dgm:pt>
    <dgm:pt modelId="{9049E555-ABD1-4DCA-ABA0-8A3933A13541}" type="pres">
      <dgm:prSet presAssocID="{2EFAC8F9-B50A-4193-830C-02566F59366C}" presName="bgRect" presStyleLbl="bgShp" presStyleIdx="1" presStyleCnt="7"/>
      <dgm:spPr/>
    </dgm:pt>
    <dgm:pt modelId="{799EC8E0-E6DE-43FF-838E-B392F55EE432}" type="pres">
      <dgm:prSet presAssocID="{2EFAC8F9-B50A-4193-830C-02566F59366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ador"/>
        </a:ext>
      </dgm:extLst>
    </dgm:pt>
    <dgm:pt modelId="{D15A9AC9-B21D-4C21-938E-C5B799C834A9}" type="pres">
      <dgm:prSet presAssocID="{2EFAC8F9-B50A-4193-830C-02566F59366C}" presName="spaceRect" presStyleCnt="0"/>
      <dgm:spPr/>
    </dgm:pt>
    <dgm:pt modelId="{2C5D83A6-E141-417D-BFEA-D5288E6FA8C4}" type="pres">
      <dgm:prSet presAssocID="{2EFAC8F9-B50A-4193-830C-02566F59366C}" presName="parTx" presStyleLbl="revTx" presStyleIdx="1" presStyleCnt="7">
        <dgm:presLayoutVars>
          <dgm:chMax val="0"/>
          <dgm:chPref val="0"/>
        </dgm:presLayoutVars>
      </dgm:prSet>
      <dgm:spPr/>
    </dgm:pt>
    <dgm:pt modelId="{458591AD-27F1-44F8-973C-FBC455B8ECD2}" type="pres">
      <dgm:prSet presAssocID="{C98181AE-B38C-476A-B989-AFA8B0FA05C2}" presName="sibTrans" presStyleCnt="0"/>
      <dgm:spPr/>
    </dgm:pt>
    <dgm:pt modelId="{B39983F3-9846-4D6A-A57C-9EE931C17747}" type="pres">
      <dgm:prSet presAssocID="{35BD20DF-59F7-4052-AA39-787619D1A256}" presName="compNode" presStyleCnt="0"/>
      <dgm:spPr/>
    </dgm:pt>
    <dgm:pt modelId="{E8F8F010-B314-48AF-991E-869757D8B896}" type="pres">
      <dgm:prSet presAssocID="{35BD20DF-59F7-4052-AA39-787619D1A256}" presName="bgRect" presStyleLbl="bgShp" presStyleIdx="2" presStyleCnt="7"/>
      <dgm:spPr/>
    </dgm:pt>
    <dgm:pt modelId="{5C64D431-1420-411E-A45D-B1DC67AD0EEC}" type="pres">
      <dgm:prSet presAssocID="{35BD20DF-59F7-4052-AA39-787619D1A25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EC2653D5-DAAF-46D4-B593-EAAC8C5EBEF6}" type="pres">
      <dgm:prSet presAssocID="{35BD20DF-59F7-4052-AA39-787619D1A256}" presName="spaceRect" presStyleCnt="0"/>
      <dgm:spPr/>
    </dgm:pt>
    <dgm:pt modelId="{80B132A4-8B21-434C-A1C4-1A0FC4DF7412}" type="pres">
      <dgm:prSet presAssocID="{35BD20DF-59F7-4052-AA39-787619D1A256}" presName="parTx" presStyleLbl="revTx" presStyleIdx="2" presStyleCnt="7">
        <dgm:presLayoutVars>
          <dgm:chMax val="0"/>
          <dgm:chPref val="0"/>
        </dgm:presLayoutVars>
      </dgm:prSet>
      <dgm:spPr/>
    </dgm:pt>
    <dgm:pt modelId="{55C120E4-EE31-49ED-BB9B-0314E7882D82}" type="pres">
      <dgm:prSet presAssocID="{A35638C6-FE0D-4556-99AA-09C55CBDDEAB}" presName="sibTrans" presStyleCnt="0"/>
      <dgm:spPr/>
    </dgm:pt>
    <dgm:pt modelId="{3E61D380-14F0-47F7-8DE0-B4C4257C9043}" type="pres">
      <dgm:prSet presAssocID="{296BD559-93CD-4D56-B9D5-4309129B5F7A}" presName="compNode" presStyleCnt="0"/>
      <dgm:spPr/>
    </dgm:pt>
    <dgm:pt modelId="{2CDFF537-7766-4FBC-AABD-58D343E85053}" type="pres">
      <dgm:prSet presAssocID="{296BD559-93CD-4D56-B9D5-4309129B5F7A}" presName="bgRect" presStyleLbl="bgShp" presStyleIdx="3" presStyleCnt="7"/>
      <dgm:spPr/>
    </dgm:pt>
    <dgm:pt modelId="{2F416EAA-9246-4DC2-A190-AED87F64D6DB}" type="pres">
      <dgm:prSet presAssocID="{296BD559-93CD-4D56-B9D5-4309129B5F7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duous tree"/>
        </a:ext>
      </dgm:extLst>
    </dgm:pt>
    <dgm:pt modelId="{BE7E8B29-96A9-4A1E-B6AF-CBF4135EFEA0}" type="pres">
      <dgm:prSet presAssocID="{296BD559-93CD-4D56-B9D5-4309129B5F7A}" presName="spaceRect" presStyleCnt="0"/>
      <dgm:spPr/>
    </dgm:pt>
    <dgm:pt modelId="{495A8E15-24CB-4F64-989F-C0FA985A29B7}" type="pres">
      <dgm:prSet presAssocID="{296BD559-93CD-4D56-B9D5-4309129B5F7A}" presName="parTx" presStyleLbl="revTx" presStyleIdx="3" presStyleCnt="7">
        <dgm:presLayoutVars>
          <dgm:chMax val="0"/>
          <dgm:chPref val="0"/>
        </dgm:presLayoutVars>
      </dgm:prSet>
      <dgm:spPr/>
    </dgm:pt>
    <dgm:pt modelId="{3C729D1F-36B6-4955-A817-83A20D138F80}" type="pres">
      <dgm:prSet presAssocID="{98F7C8D6-9AC1-44D5-B541-3FD3950EB636}" presName="sibTrans" presStyleCnt="0"/>
      <dgm:spPr/>
    </dgm:pt>
    <dgm:pt modelId="{6E26F909-9B5E-4C3E-8356-AF2941EFA2A7}" type="pres">
      <dgm:prSet presAssocID="{63727318-15FE-4793-9AF1-EBEBE0E75A4E}" presName="compNode" presStyleCnt="0"/>
      <dgm:spPr/>
    </dgm:pt>
    <dgm:pt modelId="{D948FC6F-6A0F-42BC-BEAF-12245F408C63}" type="pres">
      <dgm:prSet presAssocID="{63727318-15FE-4793-9AF1-EBEBE0E75A4E}" presName="bgRect" presStyleLbl="bgShp" presStyleIdx="4" presStyleCnt="7"/>
      <dgm:spPr/>
    </dgm:pt>
    <dgm:pt modelId="{10537922-846F-41D4-ADDB-7CAEF65EA0E2}" type="pres">
      <dgm:prSet presAssocID="{63727318-15FE-4793-9AF1-EBEBE0E75A4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2D4C1ECA-EA4C-41FB-8C6E-87812FF29361}" type="pres">
      <dgm:prSet presAssocID="{63727318-15FE-4793-9AF1-EBEBE0E75A4E}" presName="spaceRect" presStyleCnt="0"/>
      <dgm:spPr/>
    </dgm:pt>
    <dgm:pt modelId="{DC1D6CB0-464E-4150-B788-BB59A65CD7BA}" type="pres">
      <dgm:prSet presAssocID="{63727318-15FE-4793-9AF1-EBEBE0E75A4E}" presName="parTx" presStyleLbl="revTx" presStyleIdx="4" presStyleCnt="7">
        <dgm:presLayoutVars>
          <dgm:chMax val="0"/>
          <dgm:chPref val="0"/>
        </dgm:presLayoutVars>
      </dgm:prSet>
      <dgm:spPr/>
    </dgm:pt>
    <dgm:pt modelId="{B68D1295-236D-40DF-B55B-6A5A44BBD70A}" type="pres">
      <dgm:prSet presAssocID="{45525EDB-63F1-4610-9F84-A57CDF1BC55B}" presName="sibTrans" presStyleCnt="0"/>
      <dgm:spPr/>
    </dgm:pt>
    <dgm:pt modelId="{9C26B488-77CF-4F07-A72E-01DA908466C9}" type="pres">
      <dgm:prSet presAssocID="{4C0CB315-8821-4B20-971F-744C04CCC1E1}" presName="compNode" presStyleCnt="0"/>
      <dgm:spPr/>
    </dgm:pt>
    <dgm:pt modelId="{5F53C450-616B-4CC8-8B33-C457786216EA}" type="pres">
      <dgm:prSet presAssocID="{4C0CB315-8821-4B20-971F-744C04CCC1E1}" presName="bgRect" presStyleLbl="bgShp" presStyleIdx="5" presStyleCnt="7"/>
      <dgm:spPr/>
    </dgm:pt>
    <dgm:pt modelId="{E4EFA2BF-0A8B-4440-BDBD-D28DBFADF10A}" type="pres">
      <dgm:prSet presAssocID="{4C0CB315-8821-4B20-971F-744C04CCC1E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ca de verificación"/>
        </a:ext>
      </dgm:extLst>
    </dgm:pt>
    <dgm:pt modelId="{C5BCA603-8F3C-447E-BC0F-2FB6F4A0CF0F}" type="pres">
      <dgm:prSet presAssocID="{4C0CB315-8821-4B20-971F-744C04CCC1E1}" presName="spaceRect" presStyleCnt="0"/>
      <dgm:spPr/>
    </dgm:pt>
    <dgm:pt modelId="{A1BA1245-3FE0-4E61-9193-40FCB9E4FF5D}" type="pres">
      <dgm:prSet presAssocID="{4C0CB315-8821-4B20-971F-744C04CCC1E1}" presName="parTx" presStyleLbl="revTx" presStyleIdx="5" presStyleCnt="7">
        <dgm:presLayoutVars>
          <dgm:chMax val="0"/>
          <dgm:chPref val="0"/>
        </dgm:presLayoutVars>
      </dgm:prSet>
      <dgm:spPr/>
    </dgm:pt>
    <dgm:pt modelId="{44B8C7BA-E407-492A-92E8-73AC327B6815}" type="pres">
      <dgm:prSet presAssocID="{055C08CF-92D1-47DF-AFC7-5335C504DD15}" presName="sibTrans" presStyleCnt="0"/>
      <dgm:spPr/>
    </dgm:pt>
    <dgm:pt modelId="{1D11D833-4A3B-4DF2-99E9-E237E3E97678}" type="pres">
      <dgm:prSet presAssocID="{6435BFEF-6A65-4C23-8DCF-A10FA9250BBE}" presName="compNode" presStyleCnt="0"/>
      <dgm:spPr/>
    </dgm:pt>
    <dgm:pt modelId="{BDDBCE48-B24A-4104-BFD2-FEEDCB3E2068}" type="pres">
      <dgm:prSet presAssocID="{6435BFEF-6A65-4C23-8DCF-A10FA9250BBE}" presName="bgRect" presStyleLbl="bgShp" presStyleIdx="6" presStyleCnt="7"/>
      <dgm:spPr/>
    </dgm:pt>
    <dgm:pt modelId="{641C87BC-5CCB-4F4C-BE69-1FF354F8C187}" type="pres">
      <dgm:prSet presAssocID="{6435BFEF-6A65-4C23-8DCF-A10FA9250BB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Ordenador"/>
        </a:ext>
      </dgm:extLst>
    </dgm:pt>
    <dgm:pt modelId="{5C81A364-86AC-4C1D-BB07-48A58383861D}" type="pres">
      <dgm:prSet presAssocID="{6435BFEF-6A65-4C23-8DCF-A10FA9250BBE}" presName="spaceRect" presStyleCnt="0"/>
      <dgm:spPr/>
    </dgm:pt>
    <dgm:pt modelId="{7E6EC1FE-294B-4F75-A0D8-9C9BB366BA08}" type="pres">
      <dgm:prSet presAssocID="{6435BFEF-6A65-4C23-8DCF-A10FA9250BBE}" presName="parTx" presStyleLbl="revTx" presStyleIdx="6" presStyleCnt="7">
        <dgm:presLayoutVars>
          <dgm:chMax val="0"/>
          <dgm:chPref val="0"/>
        </dgm:presLayoutVars>
      </dgm:prSet>
      <dgm:spPr/>
    </dgm:pt>
  </dgm:ptLst>
  <dgm:cxnLst>
    <dgm:cxn modelId="{09BB910F-F24D-4F5A-809D-CCA88910031F}" type="presOf" srcId="{6C0CD58B-7D03-4098-A009-1B3239CF0A51}" destId="{C57C4522-2A19-492C-8A58-E4F28AB72418}" srcOrd="0" destOrd="0" presId="urn:microsoft.com/office/officeart/2018/2/layout/IconVerticalSolidList"/>
    <dgm:cxn modelId="{43123F2D-5A3C-4066-AFFE-EB13C9F3AF28}" srcId="{6C0CD58B-7D03-4098-A009-1B3239CF0A51}" destId="{35BD20DF-59F7-4052-AA39-787619D1A256}" srcOrd="2" destOrd="0" parTransId="{7895750C-E0C1-48B8-B2C2-10474DC1FEA9}" sibTransId="{A35638C6-FE0D-4556-99AA-09C55CBDDEAB}"/>
    <dgm:cxn modelId="{A0BF4E2F-613B-49C1-8EEB-D4147CED468E}" srcId="{6C0CD58B-7D03-4098-A009-1B3239CF0A51}" destId="{6435BFEF-6A65-4C23-8DCF-A10FA9250BBE}" srcOrd="6" destOrd="0" parTransId="{AC579900-03A1-4994-B99A-1A0A1317F8ED}" sibTransId="{826521D4-8157-4BEC-A17A-77812C85C172}"/>
    <dgm:cxn modelId="{62A6913D-B1D5-48D1-B9EC-F5AE45047CE6}" type="presOf" srcId="{2EFAC8F9-B50A-4193-830C-02566F59366C}" destId="{2C5D83A6-E141-417D-BFEA-D5288E6FA8C4}" srcOrd="0" destOrd="0" presId="urn:microsoft.com/office/officeart/2018/2/layout/IconVerticalSolidList"/>
    <dgm:cxn modelId="{24B40A52-9153-4AB8-8588-650A2FFAEF09}" srcId="{6C0CD58B-7D03-4098-A009-1B3239CF0A51}" destId="{4C0CB315-8821-4B20-971F-744C04CCC1E1}" srcOrd="5" destOrd="0" parTransId="{67284013-6D3F-46FC-9213-09680E317B1A}" sibTransId="{055C08CF-92D1-47DF-AFC7-5335C504DD15}"/>
    <dgm:cxn modelId="{5E914C72-067F-437D-903F-5B837F80ABF6}" type="presOf" srcId="{4C0CB315-8821-4B20-971F-744C04CCC1E1}" destId="{A1BA1245-3FE0-4E61-9193-40FCB9E4FF5D}" srcOrd="0" destOrd="0" presId="urn:microsoft.com/office/officeart/2018/2/layout/IconVerticalSolidList"/>
    <dgm:cxn modelId="{3B827857-F98F-4CE2-A4F4-597EC6E57DFD}" type="presOf" srcId="{35BD20DF-59F7-4052-AA39-787619D1A256}" destId="{80B132A4-8B21-434C-A1C4-1A0FC4DF7412}" srcOrd="0" destOrd="0" presId="urn:microsoft.com/office/officeart/2018/2/layout/IconVerticalSolidList"/>
    <dgm:cxn modelId="{D4043181-8309-4C70-B7EE-D9BF747B3825}" type="presOf" srcId="{6435BFEF-6A65-4C23-8DCF-A10FA9250BBE}" destId="{7E6EC1FE-294B-4F75-A0D8-9C9BB366BA08}" srcOrd="0" destOrd="0" presId="urn:microsoft.com/office/officeart/2018/2/layout/IconVerticalSolidList"/>
    <dgm:cxn modelId="{8E25DA83-537C-4F2D-8379-74A44B9E89EE}" type="presOf" srcId="{63727318-15FE-4793-9AF1-EBEBE0E75A4E}" destId="{DC1D6CB0-464E-4150-B788-BB59A65CD7BA}" srcOrd="0" destOrd="0" presId="urn:microsoft.com/office/officeart/2018/2/layout/IconVerticalSolidList"/>
    <dgm:cxn modelId="{8767278E-2282-4CF2-AF54-CE31E5D15929}" srcId="{6C0CD58B-7D03-4098-A009-1B3239CF0A51}" destId="{577F3CBA-6485-4828-85E4-9785AC249B22}" srcOrd="0" destOrd="0" parTransId="{5A6E08D8-53A6-414E-930C-19940BC07C91}" sibTransId="{154F46AD-65B7-47AD-8FAA-7872D7CB1803}"/>
    <dgm:cxn modelId="{4158BD8E-7970-42E3-AFF8-5BE991B9134E}" type="presOf" srcId="{296BD559-93CD-4D56-B9D5-4309129B5F7A}" destId="{495A8E15-24CB-4F64-989F-C0FA985A29B7}" srcOrd="0" destOrd="0" presId="urn:microsoft.com/office/officeart/2018/2/layout/IconVerticalSolidList"/>
    <dgm:cxn modelId="{A8101CB5-81F6-4501-8DFA-FD7F8905AD61}" type="presOf" srcId="{577F3CBA-6485-4828-85E4-9785AC249B22}" destId="{9B476875-B3EC-48AC-BF55-D4B722A3A2F0}" srcOrd="0" destOrd="0" presId="urn:microsoft.com/office/officeart/2018/2/layout/IconVerticalSolidList"/>
    <dgm:cxn modelId="{E77995D9-4142-42E3-8617-60080F56975D}" srcId="{6C0CD58B-7D03-4098-A009-1B3239CF0A51}" destId="{296BD559-93CD-4D56-B9D5-4309129B5F7A}" srcOrd="3" destOrd="0" parTransId="{F0367A72-6C4A-4F9C-8F9D-BB1CBB7CD43B}" sibTransId="{98F7C8D6-9AC1-44D5-B541-3FD3950EB636}"/>
    <dgm:cxn modelId="{23C18DEE-15E6-4B14-BB21-EF9CC5A00604}" srcId="{6C0CD58B-7D03-4098-A009-1B3239CF0A51}" destId="{63727318-15FE-4793-9AF1-EBEBE0E75A4E}" srcOrd="4" destOrd="0" parTransId="{4A831A92-FF14-45FA-BD3B-00710EBD0EF9}" sibTransId="{45525EDB-63F1-4610-9F84-A57CDF1BC55B}"/>
    <dgm:cxn modelId="{73251CFC-B99E-4083-B917-EBF7024D44A7}" srcId="{6C0CD58B-7D03-4098-A009-1B3239CF0A51}" destId="{2EFAC8F9-B50A-4193-830C-02566F59366C}" srcOrd="1" destOrd="0" parTransId="{0F5CA2BD-7D85-4CB6-9B4E-D992F06D3DDE}" sibTransId="{C98181AE-B38C-476A-B989-AFA8B0FA05C2}"/>
    <dgm:cxn modelId="{D2FCE014-F072-42D4-B64D-1CCBE7E609B0}" type="presParOf" srcId="{C57C4522-2A19-492C-8A58-E4F28AB72418}" destId="{CD462884-94A5-4E79-AA36-11D60BD57FA8}" srcOrd="0" destOrd="0" presId="urn:microsoft.com/office/officeart/2018/2/layout/IconVerticalSolidList"/>
    <dgm:cxn modelId="{C55C9672-D69F-4CAA-9363-0BB06B01B197}" type="presParOf" srcId="{CD462884-94A5-4E79-AA36-11D60BD57FA8}" destId="{80FA90E2-7FE5-4ABB-95E9-991F06E04EF2}" srcOrd="0" destOrd="0" presId="urn:microsoft.com/office/officeart/2018/2/layout/IconVerticalSolidList"/>
    <dgm:cxn modelId="{E62F6AE2-CB24-443A-A08C-FC9F694F61F5}" type="presParOf" srcId="{CD462884-94A5-4E79-AA36-11D60BD57FA8}" destId="{DE3EEC3D-B514-4533-AC87-5118F526C670}" srcOrd="1" destOrd="0" presId="urn:microsoft.com/office/officeart/2018/2/layout/IconVerticalSolidList"/>
    <dgm:cxn modelId="{46DA12D6-22AD-4C5B-9C10-66ABBDDD4A7A}" type="presParOf" srcId="{CD462884-94A5-4E79-AA36-11D60BD57FA8}" destId="{FEBBC198-10C8-45BE-8D72-1C89673D9C41}" srcOrd="2" destOrd="0" presId="urn:microsoft.com/office/officeart/2018/2/layout/IconVerticalSolidList"/>
    <dgm:cxn modelId="{F9388D95-30BD-4B6F-94F8-989F51D9524E}" type="presParOf" srcId="{CD462884-94A5-4E79-AA36-11D60BD57FA8}" destId="{9B476875-B3EC-48AC-BF55-D4B722A3A2F0}" srcOrd="3" destOrd="0" presId="urn:microsoft.com/office/officeart/2018/2/layout/IconVerticalSolidList"/>
    <dgm:cxn modelId="{FAD1417C-0452-4A9A-A76E-F27D55785EE7}" type="presParOf" srcId="{C57C4522-2A19-492C-8A58-E4F28AB72418}" destId="{DE75883D-2A96-4AA0-A4F1-09387C2C2CA4}" srcOrd="1" destOrd="0" presId="urn:microsoft.com/office/officeart/2018/2/layout/IconVerticalSolidList"/>
    <dgm:cxn modelId="{4BEE7B57-8F6C-4EE3-B154-1E2C268CD5DF}" type="presParOf" srcId="{C57C4522-2A19-492C-8A58-E4F28AB72418}" destId="{0040BFB1-2670-4AB1-AD04-2DA3ADB1E36A}" srcOrd="2" destOrd="0" presId="urn:microsoft.com/office/officeart/2018/2/layout/IconVerticalSolidList"/>
    <dgm:cxn modelId="{378FBCC2-0C5F-4A69-8027-D1BFC9CD6B24}" type="presParOf" srcId="{0040BFB1-2670-4AB1-AD04-2DA3ADB1E36A}" destId="{9049E555-ABD1-4DCA-ABA0-8A3933A13541}" srcOrd="0" destOrd="0" presId="urn:microsoft.com/office/officeart/2018/2/layout/IconVerticalSolidList"/>
    <dgm:cxn modelId="{4D5CC623-1BF6-44BE-B240-C4A2F75054C6}" type="presParOf" srcId="{0040BFB1-2670-4AB1-AD04-2DA3ADB1E36A}" destId="{799EC8E0-E6DE-43FF-838E-B392F55EE432}" srcOrd="1" destOrd="0" presId="urn:microsoft.com/office/officeart/2018/2/layout/IconVerticalSolidList"/>
    <dgm:cxn modelId="{0F31FE48-BF15-420B-8972-A2037A49B63A}" type="presParOf" srcId="{0040BFB1-2670-4AB1-AD04-2DA3ADB1E36A}" destId="{D15A9AC9-B21D-4C21-938E-C5B799C834A9}" srcOrd="2" destOrd="0" presId="urn:microsoft.com/office/officeart/2018/2/layout/IconVerticalSolidList"/>
    <dgm:cxn modelId="{BA9774A7-0B09-46FA-A2CC-553CAAE6C749}" type="presParOf" srcId="{0040BFB1-2670-4AB1-AD04-2DA3ADB1E36A}" destId="{2C5D83A6-E141-417D-BFEA-D5288E6FA8C4}" srcOrd="3" destOrd="0" presId="urn:microsoft.com/office/officeart/2018/2/layout/IconVerticalSolidList"/>
    <dgm:cxn modelId="{1D24B3DD-A390-4EF4-93E6-5FA7DF680CC0}" type="presParOf" srcId="{C57C4522-2A19-492C-8A58-E4F28AB72418}" destId="{458591AD-27F1-44F8-973C-FBC455B8ECD2}" srcOrd="3" destOrd="0" presId="urn:microsoft.com/office/officeart/2018/2/layout/IconVerticalSolidList"/>
    <dgm:cxn modelId="{98F647F3-F890-4077-8E91-A8893EBE811C}" type="presParOf" srcId="{C57C4522-2A19-492C-8A58-E4F28AB72418}" destId="{B39983F3-9846-4D6A-A57C-9EE931C17747}" srcOrd="4" destOrd="0" presId="urn:microsoft.com/office/officeart/2018/2/layout/IconVerticalSolidList"/>
    <dgm:cxn modelId="{0AB4478C-C092-43D5-934C-8B945F263384}" type="presParOf" srcId="{B39983F3-9846-4D6A-A57C-9EE931C17747}" destId="{E8F8F010-B314-48AF-991E-869757D8B896}" srcOrd="0" destOrd="0" presId="urn:microsoft.com/office/officeart/2018/2/layout/IconVerticalSolidList"/>
    <dgm:cxn modelId="{EF6F004E-A99B-4306-ABF6-14374FD44EFC}" type="presParOf" srcId="{B39983F3-9846-4D6A-A57C-9EE931C17747}" destId="{5C64D431-1420-411E-A45D-B1DC67AD0EEC}" srcOrd="1" destOrd="0" presId="urn:microsoft.com/office/officeart/2018/2/layout/IconVerticalSolidList"/>
    <dgm:cxn modelId="{81B3909B-AA93-409E-A532-DA0B71E18272}" type="presParOf" srcId="{B39983F3-9846-4D6A-A57C-9EE931C17747}" destId="{EC2653D5-DAAF-46D4-B593-EAAC8C5EBEF6}" srcOrd="2" destOrd="0" presId="urn:microsoft.com/office/officeart/2018/2/layout/IconVerticalSolidList"/>
    <dgm:cxn modelId="{0148CF41-4D5F-4C6C-9700-17C544D15C1F}" type="presParOf" srcId="{B39983F3-9846-4D6A-A57C-9EE931C17747}" destId="{80B132A4-8B21-434C-A1C4-1A0FC4DF7412}" srcOrd="3" destOrd="0" presId="urn:microsoft.com/office/officeart/2018/2/layout/IconVerticalSolidList"/>
    <dgm:cxn modelId="{8EC3A2E8-F7BB-4CE2-BD50-19F063385C7B}" type="presParOf" srcId="{C57C4522-2A19-492C-8A58-E4F28AB72418}" destId="{55C120E4-EE31-49ED-BB9B-0314E7882D82}" srcOrd="5" destOrd="0" presId="urn:microsoft.com/office/officeart/2018/2/layout/IconVerticalSolidList"/>
    <dgm:cxn modelId="{0A32FD31-D1A6-4A4E-9ABA-0DCE01DB9E2E}" type="presParOf" srcId="{C57C4522-2A19-492C-8A58-E4F28AB72418}" destId="{3E61D380-14F0-47F7-8DE0-B4C4257C9043}" srcOrd="6" destOrd="0" presId="urn:microsoft.com/office/officeart/2018/2/layout/IconVerticalSolidList"/>
    <dgm:cxn modelId="{55016954-9A19-4512-93AA-9E819329BAA5}" type="presParOf" srcId="{3E61D380-14F0-47F7-8DE0-B4C4257C9043}" destId="{2CDFF537-7766-4FBC-AABD-58D343E85053}" srcOrd="0" destOrd="0" presId="urn:microsoft.com/office/officeart/2018/2/layout/IconVerticalSolidList"/>
    <dgm:cxn modelId="{963C690E-D048-4169-B9FB-90AD4DAEEF85}" type="presParOf" srcId="{3E61D380-14F0-47F7-8DE0-B4C4257C9043}" destId="{2F416EAA-9246-4DC2-A190-AED87F64D6DB}" srcOrd="1" destOrd="0" presId="urn:microsoft.com/office/officeart/2018/2/layout/IconVerticalSolidList"/>
    <dgm:cxn modelId="{30BC2D5B-D178-4CE2-9712-1561C0AC7601}" type="presParOf" srcId="{3E61D380-14F0-47F7-8DE0-B4C4257C9043}" destId="{BE7E8B29-96A9-4A1E-B6AF-CBF4135EFEA0}" srcOrd="2" destOrd="0" presId="urn:microsoft.com/office/officeart/2018/2/layout/IconVerticalSolidList"/>
    <dgm:cxn modelId="{E9002ADF-3C3D-41C5-A363-801BF329A88A}" type="presParOf" srcId="{3E61D380-14F0-47F7-8DE0-B4C4257C9043}" destId="{495A8E15-24CB-4F64-989F-C0FA985A29B7}" srcOrd="3" destOrd="0" presId="urn:microsoft.com/office/officeart/2018/2/layout/IconVerticalSolidList"/>
    <dgm:cxn modelId="{37CE317D-0C89-46A8-8724-1899B427729B}" type="presParOf" srcId="{C57C4522-2A19-492C-8A58-E4F28AB72418}" destId="{3C729D1F-36B6-4955-A817-83A20D138F80}" srcOrd="7" destOrd="0" presId="urn:microsoft.com/office/officeart/2018/2/layout/IconVerticalSolidList"/>
    <dgm:cxn modelId="{55E3FAD4-016E-4244-91AA-70B165503058}" type="presParOf" srcId="{C57C4522-2A19-492C-8A58-E4F28AB72418}" destId="{6E26F909-9B5E-4C3E-8356-AF2941EFA2A7}" srcOrd="8" destOrd="0" presId="urn:microsoft.com/office/officeart/2018/2/layout/IconVerticalSolidList"/>
    <dgm:cxn modelId="{46E71156-BD04-47D7-A3FB-378412C8446F}" type="presParOf" srcId="{6E26F909-9B5E-4C3E-8356-AF2941EFA2A7}" destId="{D948FC6F-6A0F-42BC-BEAF-12245F408C63}" srcOrd="0" destOrd="0" presId="urn:microsoft.com/office/officeart/2018/2/layout/IconVerticalSolidList"/>
    <dgm:cxn modelId="{E1EB4F43-4104-42FC-B88A-55CB24CAF3A4}" type="presParOf" srcId="{6E26F909-9B5E-4C3E-8356-AF2941EFA2A7}" destId="{10537922-846F-41D4-ADDB-7CAEF65EA0E2}" srcOrd="1" destOrd="0" presId="urn:microsoft.com/office/officeart/2018/2/layout/IconVerticalSolidList"/>
    <dgm:cxn modelId="{FCCAE5E1-8062-4342-9D48-1D9A24D22729}" type="presParOf" srcId="{6E26F909-9B5E-4C3E-8356-AF2941EFA2A7}" destId="{2D4C1ECA-EA4C-41FB-8C6E-87812FF29361}" srcOrd="2" destOrd="0" presId="urn:microsoft.com/office/officeart/2018/2/layout/IconVerticalSolidList"/>
    <dgm:cxn modelId="{57F91EC7-4C4E-4850-B891-039CC4D2BABE}" type="presParOf" srcId="{6E26F909-9B5E-4C3E-8356-AF2941EFA2A7}" destId="{DC1D6CB0-464E-4150-B788-BB59A65CD7BA}" srcOrd="3" destOrd="0" presId="urn:microsoft.com/office/officeart/2018/2/layout/IconVerticalSolidList"/>
    <dgm:cxn modelId="{8C78F0AE-39A9-45C2-8747-67A8FB882FE9}" type="presParOf" srcId="{C57C4522-2A19-492C-8A58-E4F28AB72418}" destId="{B68D1295-236D-40DF-B55B-6A5A44BBD70A}" srcOrd="9" destOrd="0" presId="urn:microsoft.com/office/officeart/2018/2/layout/IconVerticalSolidList"/>
    <dgm:cxn modelId="{13AE2F11-DBA5-48E2-BC13-79CBDB8DEA72}" type="presParOf" srcId="{C57C4522-2A19-492C-8A58-E4F28AB72418}" destId="{9C26B488-77CF-4F07-A72E-01DA908466C9}" srcOrd="10" destOrd="0" presId="urn:microsoft.com/office/officeart/2018/2/layout/IconVerticalSolidList"/>
    <dgm:cxn modelId="{E03E5D43-97E4-4357-9F7E-18FB102A777E}" type="presParOf" srcId="{9C26B488-77CF-4F07-A72E-01DA908466C9}" destId="{5F53C450-616B-4CC8-8B33-C457786216EA}" srcOrd="0" destOrd="0" presId="urn:microsoft.com/office/officeart/2018/2/layout/IconVerticalSolidList"/>
    <dgm:cxn modelId="{FD3FA469-38D7-4DA0-82ED-2E291562FC9A}" type="presParOf" srcId="{9C26B488-77CF-4F07-A72E-01DA908466C9}" destId="{E4EFA2BF-0A8B-4440-BDBD-D28DBFADF10A}" srcOrd="1" destOrd="0" presId="urn:microsoft.com/office/officeart/2018/2/layout/IconVerticalSolidList"/>
    <dgm:cxn modelId="{8B131E55-E776-45A7-9E2D-18116AFC9FC8}" type="presParOf" srcId="{9C26B488-77CF-4F07-A72E-01DA908466C9}" destId="{C5BCA603-8F3C-447E-BC0F-2FB6F4A0CF0F}" srcOrd="2" destOrd="0" presId="urn:microsoft.com/office/officeart/2018/2/layout/IconVerticalSolidList"/>
    <dgm:cxn modelId="{0C9BB545-99A3-4392-8ACA-ED037367FDF4}" type="presParOf" srcId="{9C26B488-77CF-4F07-A72E-01DA908466C9}" destId="{A1BA1245-3FE0-4E61-9193-40FCB9E4FF5D}" srcOrd="3" destOrd="0" presId="urn:microsoft.com/office/officeart/2018/2/layout/IconVerticalSolidList"/>
    <dgm:cxn modelId="{B03754DC-C646-4472-9AC4-79A54715C507}" type="presParOf" srcId="{C57C4522-2A19-492C-8A58-E4F28AB72418}" destId="{44B8C7BA-E407-492A-92E8-73AC327B6815}" srcOrd="11" destOrd="0" presId="urn:microsoft.com/office/officeart/2018/2/layout/IconVerticalSolidList"/>
    <dgm:cxn modelId="{AED41C54-800D-4E1A-90C2-39028E3F83B2}" type="presParOf" srcId="{C57C4522-2A19-492C-8A58-E4F28AB72418}" destId="{1D11D833-4A3B-4DF2-99E9-E237E3E97678}" srcOrd="12" destOrd="0" presId="urn:microsoft.com/office/officeart/2018/2/layout/IconVerticalSolidList"/>
    <dgm:cxn modelId="{618B9B13-1B85-476F-8036-3DF3EB557F45}" type="presParOf" srcId="{1D11D833-4A3B-4DF2-99E9-E237E3E97678}" destId="{BDDBCE48-B24A-4104-BFD2-FEEDCB3E2068}" srcOrd="0" destOrd="0" presId="urn:microsoft.com/office/officeart/2018/2/layout/IconVerticalSolidList"/>
    <dgm:cxn modelId="{4D96E432-0CF4-4D40-8DE2-CC5ECCABBD87}" type="presParOf" srcId="{1D11D833-4A3B-4DF2-99E9-E237E3E97678}" destId="{641C87BC-5CCB-4F4C-BE69-1FF354F8C187}" srcOrd="1" destOrd="0" presId="urn:microsoft.com/office/officeart/2018/2/layout/IconVerticalSolidList"/>
    <dgm:cxn modelId="{53068743-81EB-457D-86D8-50DFB9A6F658}" type="presParOf" srcId="{1D11D833-4A3B-4DF2-99E9-E237E3E97678}" destId="{5C81A364-86AC-4C1D-BB07-48A58383861D}" srcOrd="2" destOrd="0" presId="urn:microsoft.com/office/officeart/2018/2/layout/IconVerticalSolidList"/>
    <dgm:cxn modelId="{CDF435DF-4A40-4344-9D4F-C633C2E68139}" type="presParOf" srcId="{1D11D833-4A3B-4DF2-99E9-E237E3E97678}" destId="{7E6EC1FE-294B-4F75-A0D8-9C9BB366BA0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AFC99-D759-4161-9ED4-78B2276BB398}">
      <dsp:nvSpPr>
        <dsp:cNvPr id="0" name=""/>
        <dsp:cNvSpPr/>
      </dsp:nvSpPr>
      <dsp:spPr>
        <a:xfrm>
          <a:off x="212" y="328325"/>
          <a:ext cx="2568514" cy="308221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712" tIns="0" rIns="253712" bIns="330200" numCol="1" spcCol="1270" anchor="t" anchorCtr="0">
          <a:noAutofit/>
        </a:bodyPr>
        <a:lstStyle/>
        <a:p>
          <a:pPr marL="0" lvl="0" indent="0" algn="l" defTabSz="1155700">
            <a:lnSpc>
              <a:spcPct val="90000"/>
            </a:lnSpc>
            <a:spcBef>
              <a:spcPct val="0"/>
            </a:spcBef>
            <a:spcAft>
              <a:spcPct val="35000"/>
            </a:spcAft>
            <a:buNone/>
          </a:pPr>
          <a:r>
            <a:rPr lang="es-ES" sz="2600" kern="1200"/>
            <a:t>Regresión Lineal y Regresión Logística</a:t>
          </a:r>
          <a:endParaRPr lang="en-US" sz="2600" kern="1200"/>
        </a:p>
      </dsp:txBody>
      <dsp:txXfrm>
        <a:off x="212" y="1561212"/>
        <a:ext cx="2568514" cy="1849330"/>
      </dsp:txXfrm>
    </dsp:sp>
    <dsp:sp modelId="{1CBB7C19-545E-4D61-9587-8B2991C293D2}">
      <dsp:nvSpPr>
        <dsp:cNvPr id="0" name=""/>
        <dsp:cNvSpPr/>
      </dsp:nvSpPr>
      <dsp:spPr>
        <a:xfrm>
          <a:off x="212" y="328325"/>
          <a:ext cx="2568514" cy="12328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712" tIns="165100" rIns="253712" bIns="165100" numCol="1" spcCol="1270" anchor="ctr" anchorCtr="0">
          <a:noAutofit/>
        </a:bodyPr>
        <a:lstStyle/>
        <a:p>
          <a:pPr marL="0" lvl="0" indent="0" algn="l" defTabSz="2889250">
            <a:lnSpc>
              <a:spcPct val="90000"/>
            </a:lnSpc>
            <a:spcBef>
              <a:spcPct val="0"/>
            </a:spcBef>
            <a:spcAft>
              <a:spcPct val="35000"/>
            </a:spcAft>
            <a:buNone/>
          </a:pPr>
          <a:r>
            <a:rPr lang="en-US" sz="6500" kern="1200"/>
            <a:t>01</a:t>
          </a:r>
        </a:p>
      </dsp:txBody>
      <dsp:txXfrm>
        <a:off x="212" y="328325"/>
        <a:ext cx="2568514" cy="1232887"/>
      </dsp:txXfrm>
    </dsp:sp>
    <dsp:sp modelId="{F8D76A7E-88D5-4306-92D0-034C4D6FA4C5}">
      <dsp:nvSpPr>
        <dsp:cNvPr id="0" name=""/>
        <dsp:cNvSpPr/>
      </dsp:nvSpPr>
      <dsp:spPr>
        <a:xfrm>
          <a:off x="2774208" y="328325"/>
          <a:ext cx="2568514" cy="308221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712" tIns="0" rIns="253712" bIns="330200" numCol="1" spcCol="1270" anchor="t" anchorCtr="0">
          <a:noAutofit/>
        </a:bodyPr>
        <a:lstStyle/>
        <a:p>
          <a:pPr marL="0" lvl="0" indent="0" algn="l" defTabSz="1155700">
            <a:lnSpc>
              <a:spcPct val="90000"/>
            </a:lnSpc>
            <a:spcBef>
              <a:spcPct val="0"/>
            </a:spcBef>
            <a:spcAft>
              <a:spcPct val="35000"/>
            </a:spcAft>
            <a:buNone/>
          </a:pPr>
          <a:r>
            <a:rPr lang="es-ES" sz="2600" kern="1200"/>
            <a:t>K-means</a:t>
          </a:r>
          <a:endParaRPr lang="en-US" sz="2600" kern="1200"/>
        </a:p>
      </dsp:txBody>
      <dsp:txXfrm>
        <a:off x="2774208" y="1561212"/>
        <a:ext cx="2568514" cy="1849330"/>
      </dsp:txXfrm>
    </dsp:sp>
    <dsp:sp modelId="{BE9B70A0-E7DE-40C9-926B-049C3BF84D31}">
      <dsp:nvSpPr>
        <dsp:cNvPr id="0" name=""/>
        <dsp:cNvSpPr/>
      </dsp:nvSpPr>
      <dsp:spPr>
        <a:xfrm>
          <a:off x="2774208" y="328325"/>
          <a:ext cx="2568514" cy="12328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712" tIns="165100" rIns="253712" bIns="165100" numCol="1" spcCol="1270" anchor="ctr" anchorCtr="0">
          <a:noAutofit/>
        </a:bodyPr>
        <a:lstStyle/>
        <a:p>
          <a:pPr marL="0" lvl="0" indent="0" algn="l" defTabSz="2889250">
            <a:lnSpc>
              <a:spcPct val="90000"/>
            </a:lnSpc>
            <a:spcBef>
              <a:spcPct val="0"/>
            </a:spcBef>
            <a:spcAft>
              <a:spcPct val="35000"/>
            </a:spcAft>
            <a:buNone/>
          </a:pPr>
          <a:r>
            <a:rPr lang="en-US" sz="6500" kern="1200"/>
            <a:t>02</a:t>
          </a:r>
        </a:p>
      </dsp:txBody>
      <dsp:txXfrm>
        <a:off x="2774208" y="328325"/>
        <a:ext cx="2568514" cy="1232887"/>
      </dsp:txXfrm>
    </dsp:sp>
    <dsp:sp modelId="{D2D74BC1-5AD2-4B65-906C-0C413FB7E101}">
      <dsp:nvSpPr>
        <dsp:cNvPr id="0" name=""/>
        <dsp:cNvSpPr/>
      </dsp:nvSpPr>
      <dsp:spPr>
        <a:xfrm>
          <a:off x="5548205" y="328325"/>
          <a:ext cx="2568514" cy="308221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712" tIns="0" rIns="253712" bIns="330200" numCol="1" spcCol="1270" anchor="t" anchorCtr="0">
          <a:noAutofit/>
        </a:bodyPr>
        <a:lstStyle/>
        <a:p>
          <a:pPr marL="0" lvl="0" indent="0" algn="l" defTabSz="1155700">
            <a:lnSpc>
              <a:spcPct val="90000"/>
            </a:lnSpc>
            <a:spcBef>
              <a:spcPct val="0"/>
            </a:spcBef>
            <a:spcAft>
              <a:spcPct val="35000"/>
            </a:spcAft>
            <a:buNone/>
          </a:pPr>
          <a:r>
            <a:rPr lang="es-ES" sz="2600" kern="1200"/>
            <a:t>Árboles de Decisión</a:t>
          </a:r>
          <a:endParaRPr lang="en-US" sz="2600" kern="1200"/>
        </a:p>
      </dsp:txBody>
      <dsp:txXfrm>
        <a:off x="5548205" y="1561212"/>
        <a:ext cx="2568514" cy="1849330"/>
      </dsp:txXfrm>
    </dsp:sp>
    <dsp:sp modelId="{F6099241-5C05-4152-9727-C7603D6239FA}">
      <dsp:nvSpPr>
        <dsp:cNvPr id="0" name=""/>
        <dsp:cNvSpPr/>
      </dsp:nvSpPr>
      <dsp:spPr>
        <a:xfrm>
          <a:off x="5548205" y="328325"/>
          <a:ext cx="2568514" cy="12328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712" tIns="165100" rIns="253712" bIns="165100" numCol="1" spcCol="1270" anchor="ctr" anchorCtr="0">
          <a:noAutofit/>
        </a:bodyPr>
        <a:lstStyle/>
        <a:p>
          <a:pPr marL="0" lvl="0" indent="0" algn="l" defTabSz="2889250">
            <a:lnSpc>
              <a:spcPct val="90000"/>
            </a:lnSpc>
            <a:spcBef>
              <a:spcPct val="0"/>
            </a:spcBef>
            <a:spcAft>
              <a:spcPct val="35000"/>
            </a:spcAft>
            <a:buNone/>
          </a:pPr>
          <a:r>
            <a:rPr lang="en-US" sz="6500" kern="1200"/>
            <a:t>03</a:t>
          </a:r>
        </a:p>
      </dsp:txBody>
      <dsp:txXfrm>
        <a:off x="5548205" y="328325"/>
        <a:ext cx="2568514" cy="1232887"/>
      </dsp:txXfrm>
    </dsp:sp>
    <dsp:sp modelId="{9E245344-2774-4A68-990C-9898F1769D10}">
      <dsp:nvSpPr>
        <dsp:cNvPr id="0" name=""/>
        <dsp:cNvSpPr/>
      </dsp:nvSpPr>
      <dsp:spPr>
        <a:xfrm>
          <a:off x="8322201" y="328325"/>
          <a:ext cx="2568514" cy="308221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712" tIns="0" rIns="253712" bIns="330200" numCol="1" spcCol="1270" anchor="t" anchorCtr="0">
          <a:noAutofit/>
        </a:bodyPr>
        <a:lstStyle/>
        <a:p>
          <a:pPr marL="0" lvl="0" indent="0" algn="l" defTabSz="1155700">
            <a:lnSpc>
              <a:spcPct val="90000"/>
            </a:lnSpc>
            <a:spcBef>
              <a:spcPct val="0"/>
            </a:spcBef>
            <a:spcAft>
              <a:spcPct val="35000"/>
            </a:spcAft>
            <a:buNone/>
          </a:pPr>
          <a:r>
            <a:rPr lang="es-ES" sz="2600" kern="1200"/>
            <a:t>Redes Neuronales</a:t>
          </a:r>
          <a:endParaRPr lang="en-US" sz="2600" kern="1200"/>
        </a:p>
      </dsp:txBody>
      <dsp:txXfrm>
        <a:off x="8322201" y="1561212"/>
        <a:ext cx="2568514" cy="1849330"/>
      </dsp:txXfrm>
    </dsp:sp>
    <dsp:sp modelId="{A0C113AF-69EB-432A-B043-4FB52CC646CA}">
      <dsp:nvSpPr>
        <dsp:cNvPr id="0" name=""/>
        <dsp:cNvSpPr/>
      </dsp:nvSpPr>
      <dsp:spPr>
        <a:xfrm>
          <a:off x="8322201" y="328325"/>
          <a:ext cx="2568514" cy="12328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712" tIns="165100" rIns="253712" bIns="165100" numCol="1" spcCol="1270" anchor="ctr" anchorCtr="0">
          <a:noAutofit/>
        </a:bodyPr>
        <a:lstStyle/>
        <a:p>
          <a:pPr marL="0" lvl="0" indent="0" algn="l" defTabSz="2889250">
            <a:lnSpc>
              <a:spcPct val="90000"/>
            </a:lnSpc>
            <a:spcBef>
              <a:spcPct val="0"/>
            </a:spcBef>
            <a:spcAft>
              <a:spcPct val="35000"/>
            </a:spcAft>
            <a:buNone/>
          </a:pPr>
          <a:r>
            <a:rPr lang="en-US" sz="6500" kern="1200"/>
            <a:t>04</a:t>
          </a:r>
        </a:p>
      </dsp:txBody>
      <dsp:txXfrm>
        <a:off x="8322201" y="328325"/>
        <a:ext cx="2568514" cy="12328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B2799-1550-4EEB-82BF-D3E19E599DF5}">
      <dsp:nvSpPr>
        <dsp:cNvPr id="0" name=""/>
        <dsp:cNvSpPr/>
      </dsp:nvSpPr>
      <dsp:spPr>
        <a:xfrm>
          <a:off x="0" y="436"/>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13C68-17C4-4A7B-966D-64EA363E94C4}">
      <dsp:nvSpPr>
        <dsp:cNvPr id="0" name=""/>
        <dsp:cNvSpPr/>
      </dsp:nvSpPr>
      <dsp:spPr>
        <a:xfrm>
          <a:off x="181869" y="135711"/>
          <a:ext cx="330672" cy="330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077C06-5859-4F3E-BE68-778D825C4C83}">
      <dsp:nvSpPr>
        <dsp:cNvPr id="0" name=""/>
        <dsp:cNvSpPr/>
      </dsp:nvSpPr>
      <dsp:spPr>
        <a:xfrm>
          <a:off x="694411" y="436"/>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100000"/>
            </a:lnSpc>
            <a:spcBef>
              <a:spcPct val="0"/>
            </a:spcBef>
            <a:spcAft>
              <a:spcPct val="35000"/>
            </a:spcAft>
            <a:buNone/>
          </a:pPr>
          <a:r>
            <a:rPr lang="es-ES" sz="1600" kern="1200"/>
            <a:t>Cargar el dataset</a:t>
          </a:r>
          <a:endParaRPr lang="en-US" sz="1600" kern="1200"/>
        </a:p>
      </dsp:txBody>
      <dsp:txXfrm>
        <a:off x="694411" y="436"/>
        <a:ext cx="6522004" cy="601221"/>
      </dsp:txXfrm>
    </dsp:sp>
    <dsp:sp modelId="{16410FB6-A591-46D8-8321-8EA9C655C8F0}">
      <dsp:nvSpPr>
        <dsp:cNvPr id="0" name=""/>
        <dsp:cNvSpPr/>
      </dsp:nvSpPr>
      <dsp:spPr>
        <a:xfrm>
          <a:off x="0" y="751964"/>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C30AC5-7BA6-4618-90CC-6F0235BD0737}">
      <dsp:nvSpPr>
        <dsp:cNvPr id="0" name=""/>
        <dsp:cNvSpPr/>
      </dsp:nvSpPr>
      <dsp:spPr>
        <a:xfrm>
          <a:off x="181869" y="887239"/>
          <a:ext cx="330672" cy="3306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0A1FCD-A218-42AD-BDBE-A671F92D3AD2}">
      <dsp:nvSpPr>
        <dsp:cNvPr id="0" name=""/>
        <dsp:cNvSpPr/>
      </dsp:nvSpPr>
      <dsp:spPr>
        <a:xfrm>
          <a:off x="694411" y="751964"/>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100000"/>
            </a:lnSpc>
            <a:spcBef>
              <a:spcPct val="0"/>
            </a:spcBef>
            <a:spcAft>
              <a:spcPct val="35000"/>
            </a:spcAft>
            <a:buNone/>
          </a:pPr>
          <a:r>
            <a:rPr lang="es-ES" sz="1600" kern="1200"/>
            <a:t>Realizar un pre-procesamiento de datos</a:t>
          </a:r>
          <a:endParaRPr lang="en-US" sz="1600" kern="1200"/>
        </a:p>
      </dsp:txBody>
      <dsp:txXfrm>
        <a:off x="694411" y="751964"/>
        <a:ext cx="6522004" cy="601221"/>
      </dsp:txXfrm>
    </dsp:sp>
    <dsp:sp modelId="{D74C0DA8-A142-4233-BD62-78240AF40508}">
      <dsp:nvSpPr>
        <dsp:cNvPr id="0" name=""/>
        <dsp:cNvSpPr/>
      </dsp:nvSpPr>
      <dsp:spPr>
        <a:xfrm>
          <a:off x="0" y="1503491"/>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D36AA-C750-41F4-B60F-7B6EDE370E77}">
      <dsp:nvSpPr>
        <dsp:cNvPr id="0" name=""/>
        <dsp:cNvSpPr/>
      </dsp:nvSpPr>
      <dsp:spPr>
        <a:xfrm>
          <a:off x="181869" y="1638766"/>
          <a:ext cx="330672" cy="3306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F519D3-2D94-478D-A175-E15AC31DE60A}">
      <dsp:nvSpPr>
        <dsp:cNvPr id="0" name=""/>
        <dsp:cNvSpPr/>
      </dsp:nvSpPr>
      <dsp:spPr>
        <a:xfrm>
          <a:off x="694411" y="1503491"/>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100000"/>
            </a:lnSpc>
            <a:spcBef>
              <a:spcPct val="0"/>
            </a:spcBef>
            <a:spcAft>
              <a:spcPct val="35000"/>
            </a:spcAft>
            <a:buNone/>
          </a:pPr>
          <a:r>
            <a:rPr lang="es-ES" sz="1600" kern="1200"/>
            <a:t>Implementa una red neuronal </a:t>
          </a:r>
          <a:endParaRPr lang="en-US" sz="1600" kern="1200"/>
        </a:p>
      </dsp:txBody>
      <dsp:txXfrm>
        <a:off x="694411" y="1503491"/>
        <a:ext cx="6522004" cy="601221"/>
      </dsp:txXfrm>
    </dsp:sp>
    <dsp:sp modelId="{BC601B88-156F-42B6-8F44-85DCB2AEF183}">
      <dsp:nvSpPr>
        <dsp:cNvPr id="0" name=""/>
        <dsp:cNvSpPr/>
      </dsp:nvSpPr>
      <dsp:spPr>
        <a:xfrm>
          <a:off x="0" y="2255019"/>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3A7D1-D835-4FE9-B667-94EA21BEA616}">
      <dsp:nvSpPr>
        <dsp:cNvPr id="0" name=""/>
        <dsp:cNvSpPr/>
      </dsp:nvSpPr>
      <dsp:spPr>
        <a:xfrm>
          <a:off x="181869" y="2390293"/>
          <a:ext cx="330672" cy="3306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E7B685-6AAD-4B9B-AFFA-21DB88648FF7}">
      <dsp:nvSpPr>
        <dsp:cNvPr id="0" name=""/>
        <dsp:cNvSpPr/>
      </dsp:nvSpPr>
      <dsp:spPr>
        <a:xfrm>
          <a:off x="694411" y="2255019"/>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100000"/>
            </a:lnSpc>
            <a:spcBef>
              <a:spcPct val="0"/>
            </a:spcBef>
            <a:spcAft>
              <a:spcPct val="35000"/>
            </a:spcAft>
            <a:buNone/>
          </a:pPr>
          <a:r>
            <a:rPr lang="es-ES" sz="1600" kern="1200"/>
            <a:t>Evalúa el modelo</a:t>
          </a:r>
          <a:endParaRPr lang="en-US" sz="1600" kern="1200"/>
        </a:p>
      </dsp:txBody>
      <dsp:txXfrm>
        <a:off x="694411" y="2255019"/>
        <a:ext cx="6522004" cy="601221"/>
      </dsp:txXfrm>
    </dsp:sp>
    <dsp:sp modelId="{1A5FA20D-C4F7-4653-80C8-F802154B18BC}">
      <dsp:nvSpPr>
        <dsp:cNvPr id="0" name=""/>
        <dsp:cNvSpPr/>
      </dsp:nvSpPr>
      <dsp:spPr>
        <a:xfrm>
          <a:off x="0" y="3006546"/>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2FC1D-3BDE-4B46-8375-24C365AE03C1}">
      <dsp:nvSpPr>
        <dsp:cNvPr id="0" name=""/>
        <dsp:cNvSpPr/>
      </dsp:nvSpPr>
      <dsp:spPr>
        <a:xfrm>
          <a:off x="181869" y="3141821"/>
          <a:ext cx="330672" cy="3306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69299-833B-4DD6-B696-5AD197935B47}">
      <dsp:nvSpPr>
        <dsp:cNvPr id="0" name=""/>
        <dsp:cNvSpPr/>
      </dsp:nvSpPr>
      <dsp:spPr>
        <a:xfrm>
          <a:off x="694411" y="3006546"/>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100000"/>
            </a:lnSpc>
            <a:spcBef>
              <a:spcPct val="0"/>
            </a:spcBef>
            <a:spcAft>
              <a:spcPct val="35000"/>
            </a:spcAft>
            <a:buNone/>
          </a:pPr>
          <a:r>
            <a:rPr lang="es-ES" sz="1600" kern="1200"/>
            <a:t>Optimiza el modelo</a:t>
          </a:r>
          <a:endParaRPr lang="en-US" sz="1600" kern="1200"/>
        </a:p>
      </dsp:txBody>
      <dsp:txXfrm>
        <a:off x="694411" y="3006546"/>
        <a:ext cx="6522004" cy="601221"/>
      </dsp:txXfrm>
    </dsp:sp>
    <dsp:sp modelId="{6EF0A40B-4228-4F60-BD1A-DBE301946F67}">
      <dsp:nvSpPr>
        <dsp:cNvPr id="0" name=""/>
        <dsp:cNvSpPr/>
      </dsp:nvSpPr>
      <dsp:spPr>
        <a:xfrm>
          <a:off x="0" y="3758073"/>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9E77C-E404-400F-A021-CB2BDFCE33B6}">
      <dsp:nvSpPr>
        <dsp:cNvPr id="0" name=""/>
        <dsp:cNvSpPr/>
      </dsp:nvSpPr>
      <dsp:spPr>
        <a:xfrm>
          <a:off x="181869" y="3893348"/>
          <a:ext cx="330672" cy="3306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A77A6E-840D-4991-8C32-9D297204A892}">
      <dsp:nvSpPr>
        <dsp:cNvPr id="0" name=""/>
        <dsp:cNvSpPr/>
      </dsp:nvSpPr>
      <dsp:spPr>
        <a:xfrm>
          <a:off x="694411" y="3758073"/>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100000"/>
            </a:lnSpc>
            <a:spcBef>
              <a:spcPct val="0"/>
            </a:spcBef>
            <a:spcAft>
              <a:spcPct val="35000"/>
            </a:spcAft>
            <a:buNone/>
          </a:pPr>
          <a:r>
            <a:rPr lang="es-ES" sz="1600" kern="1200"/>
            <a:t>Re-evalúa el modelo</a:t>
          </a:r>
          <a:endParaRPr lang="en-US" sz="1600" kern="1200"/>
        </a:p>
      </dsp:txBody>
      <dsp:txXfrm>
        <a:off x="694411" y="3758073"/>
        <a:ext cx="6522004" cy="601221"/>
      </dsp:txXfrm>
    </dsp:sp>
    <dsp:sp modelId="{C4D67337-9FBF-4030-B447-FBBCC68927AE}">
      <dsp:nvSpPr>
        <dsp:cNvPr id="0" name=""/>
        <dsp:cNvSpPr/>
      </dsp:nvSpPr>
      <dsp:spPr>
        <a:xfrm>
          <a:off x="0" y="4509601"/>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086F1-A07F-4F7F-AE8A-1E6FB4CA87EC}">
      <dsp:nvSpPr>
        <dsp:cNvPr id="0" name=""/>
        <dsp:cNvSpPr/>
      </dsp:nvSpPr>
      <dsp:spPr>
        <a:xfrm>
          <a:off x="181869" y="4644876"/>
          <a:ext cx="330672" cy="33067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23D252-2869-48F1-890C-711776D7B8D1}">
      <dsp:nvSpPr>
        <dsp:cNvPr id="0" name=""/>
        <dsp:cNvSpPr/>
      </dsp:nvSpPr>
      <dsp:spPr>
        <a:xfrm>
          <a:off x="694411" y="4509601"/>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100000"/>
            </a:lnSpc>
            <a:spcBef>
              <a:spcPct val="0"/>
            </a:spcBef>
            <a:spcAft>
              <a:spcPct val="35000"/>
            </a:spcAft>
            <a:buNone/>
          </a:pPr>
          <a:r>
            <a:rPr lang="es-ES" sz="1600" kern="1200"/>
            <a:t>Realia una interfaz gráfica para realizar inferencias</a:t>
          </a:r>
          <a:endParaRPr lang="en-US" sz="1600" kern="1200"/>
        </a:p>
      </dsp:txBody>
      <dsp:txXfrm>
        <a:off x="694411" y="4509601"/>
        <a:ext cx="6522004" cy="601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53358-4A19-49EA-9492-FCE33B36A0C3}">
      <dsp:nvSpPr>
        <dsp:cNvPr id="0" name=""/>
        <dsp:cNvSpPr/>
      </dsp:nvSpPr>
      <dsp:spPr>
        <a:xfrm>
          <a:off x="0" y="623"/>
          <a:ext cx="7216416" cy="1460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6D61F0-36A0-4953-828B-CB2111123146}">
      <dsp:nvSpPr>
        <dsp:cNvPr id="0" name=""/>
        <dsp:cNvSpPr/>
      </dsp:nvSpPr>
      <dsp:spPr>
        <a:xfrm>
          <a:off x="441651" y="329124"/>
          <a:ext cx="803001" cy="8030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2C5232-D175-45BB-BE50-2CEB4B0B5A00}">
      <dsp:nvSpPr>
        <dsp:cNvPr id="0" name=""/>
        <dsp:cNvSpPr/>
      </dsp:nvSpPr>
      <dsp:spPr>
        <a:xfrm>
          <a:off x="1686304" y="623"/>
          <a:ext cx="5530111" cy="14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7" tIns="154517" rIns="154517" bIns="154517" numCol="1" spcCol="1270" anchor="ctr" anchorCtr="0">
          <a:noAutofit/>
        </a:bodyPr>
        <a:lstStyle/>
        <a:p>
          <a:pPr marL="0" lvl="0" indent="0" algn="l" defTabSz="1111250">
            <a:lnSpc>
              <a:spcPct val="100000"/>
            </a:lnSpc>
            <a:spcBef>
              <a:spcPct val="0"/>
            </a:spcBef>
            <a:spcAft>
              <a:spcPct val="35000"/>
            </a:spcAft>
            <a:buNone/>
          </a:pPr>
          <a:r>
            <a:rPr lang="es-ES" sz="2500" kern="1200"/>
            <a:t>Martes 03 de febrero – Viernes 06 de febrero</a:t>
          </a:r>
          <a:endParaRPr lang="en-US" sz="2500" kern="1200"/>
        </a:p>
      </dsp:txBody>
      <dsp:txXfrm>
        <a:off x="1686304" y="623"/>
        <a:ext cx="5530111" cy="1460003"/>
      </dsp:txXfrm>
    </dsp:sp>
    <dsp:sp modelId="{CE0F8FC8-D52D-4830-A25D-99D433F5BA52}">
      <dsp:nvSpPr>
        <dsp:cNvPr id="0" name=""/>
        <dsp:cNvSpPr/>
      </dsp:nvSpPr>
      <dsp:spPr>
        <a:xfrm>
          <a:off x="0" y="1825628"/>
          <a:ext cx="7216416" cy="1460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93D5E-E3D5-4D7C-9495-884DCD210361}">
      <dsp:nvSpPr>
        <dsp:cNvPr id="0" name=""/>
        <dsp:cNvSpPr/>
      </dsp:nvSpPr>
      <dsp:spPr>
        <a:xfrm>
          <a:off x="441651" y="2154129"/>
          <a:ext cx="803001" cy="8030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527F53-4903-4FAF-BE95-94D7CFF719EE}">
      <dsp:nvSpPr>
        <dsp:cNvPr id="0" name=""/>
        <dsp:cNvSpPr/>
      </dsp:nvSpPr>
      <dsp:spPr>
        <a:xfrm>
          <a:off x="1686304" y="1825628"/>
          <a:ext cx="5530111" cy="14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7" tIns="154517" rIns="154517" bIns="154517" numCol="1" spcCol="1270" anchor="ctr" anchorCtr="0">
          <a:noAutofit/>
        </a:bodyPr>
        <a:lstStyle/>
        <a:p>
          <a:pPr marL="0" lvl="0" indent="0" algn="l" defTabSz="1111250">
            <a:lnSpc>
              <a:spcPct val="100000"/>
            </a:lnSpc>
            <a:spcBef>
              <a:spcPct val="0"/>
            </a:spcBef>
            <a:spcAft>
              <a:spcPct val="35000"/>
            </a:spcAft>
            <a:buNone/>
          </a:pPr>
          <a:r>
            <a:rPr lang="es-ES" sz="2500" kern="1200" dirty="0"/>
            <a:t>9:00 am – 5:00 pm</a:t>
          </a:r>
          <a:endParaRPr lang="en-US" sz="2500" kern="1200" dirty="0"/>
        </a:p>
      </dsp:txBody>
      <dsp:txXfrm>
        <a:off x="1686304" y="1825628"/>
        <a:ext cx="5530111" cy="1460003"/>
      </dsp:txXfrm>
    </dsp:sp>
    <dsp:sp modelId="{BC3AE4DD-1BBA-487E-B0A6-73A00B61628F}">
      <dsp:nvSpPr>
        <dsp:cNvPr id="0" name=""/>
        <dsp:cNvSpPr/>
      </dsp:nvSpPr>
      <dsp:spPr>
        <a:xfrm>
          <a:off x="0" y="3650632"/>
          <a:ext cx="7216416" cy="1460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53DE7-B1FB-4B78-A5B7-272E7E7390B6}">
      <dsp:nvSpPr>
        <dsp:cNvPr id="0" name=""/>
        <dsp:cNvSpPr/>
      </dsp:nvSpPr>
      <dsp:spPr>
        <a:xfrm>
          <a:off x="441651" y="3979133"/>
          <a:ext cx="803001" cy="80300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32EC50-C13A-4034-A19F-22D7DC83A59D}">
      <dsp:nvSpPr>
        <dsp:cNvPr id="0" name=""/>
        <dsp:cNvSpPr/>
      </dsp:nvSpPr>
      <dsp:spPr>
        <a:xfrm>
          <a:off x="1686304" y="3650632"/>
          <a:ext cx="5530111" cy="14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7" tIns="154517" rIns="154517" bIns="154517" numCol="1" spcCol="1270" anchor="ctr" anchorCtr="0">
          <a:noAutofit/>
        </a:bodyPr>
        <a:lstStyle/>
        <a:p>
          <a:pPr marL="0" lvl="0" indent="0" algn="l" defTabSz="1111250">
            <a:lnSpc>
              <a:spcPct val="100000"/>
            </a:lnSpc>
            <a:spcBef>
              <a:spcPct val="0"/>
            </a:spcBef>
            <a:spcAft>
              <a:spcPct val="35000"/>
            </a:spcAft>
            <a:buNone/>
          </a:pPr>
          <a:r>
            <a:rPr lang="en-US" sz="2500" kern="1200" dirty="0"/>
            <a:t>Comida: 1:30pm – 3:00 pm</a:t>
          </a:r>
        </a:p>
      </dsp:txBody>
      <dsp:txXfrm>
        <a:off x="1686304" y="3650632"/>
        <a:ext cx="5530111" cy="1460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08C07-B294-48A5-BAFA-AC390A436708}">
      <dsp:nvSpPr>
        <dsp:cNvPr id="0" name=""/>
        <dsp:cNvSpPr/>
      </dsp:nvSpPr>
      <dsp:spPr>
        <a:xfrm>
          <a:off x="2232464" y="6943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6348E7-E7BA-44B3-B2F4-E8639B16AF22}">
      <dsp:nvSpPr>
        <dsp:cNvPr id="0" name=""/>
        <dsp:cNvSpPr/>
      </dsp:nvSpPr>
      <dsp:spPr>
        <a:xfrm>
          <a:off x="2700464" y="53743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6F43C8-80A2-409B-A9BB-4FAE9167B97B}">
      <dsp:nvSpPr>
        <dsp:cNvPr id="0" name=""/>
        <dsp:cNvSpPr/>
      </dsp:nvSpPr>
      <dsp:spPr>
        <a:xfrm>
          <a:off x="1530464" y="294943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s-ES" sz="2300" kern="1200" dirty="0"/>
            <a:t>Asistencia</a:t>
          </a:r>
          <a:endParaRPr lang="en-US" sz="2300" kern="1200" dirty="0"/>
        </a:p>
      </dsp:txBody>
      <dsp:txXfrm>
        <a:off x="1530464" y="2949431"/>
        <a:ext cx="3600000" cy="720000"/>
      </dsp:txXfrm>
    </dsp:sp>
    <dsp:sp modelId="{8F181832-9406-4D66-987C-9A0F6A292171}">
      <dsp:nvSpPr>
        <dsp:cNvPr id="0" name=""/>
        <dsp:cNvSpPr/>
      </dsp:nvSpPr>
      <dsp:spPr>
        <a:xfrm>
          <a:off x="6462464" y="69431"/>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C0BE0-8D68-415A-A90A-BDC18C00AE0A}">
      <dsp:nvSpPr>
        <dsp:cNvPr id="0" name=""/>
        <dsp:cNvSpPr/>
      </dsp:nvSpPr>
      <dsp:spPr>
        <a:xfrm>
          <a:off x="6930464" y="53743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571D4E-355A-4F4E-AB67-B137C7F69161}">
      <dsp:nvSpPr>
        <dsp:cNvPr id="0" name=""/>
        <dsp:cNvSpPr/>
      </dsp:nvSpPr>
      <dsp:spPr>
        <a:xfrm>
          <a:off x="5760464" y="294943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s-ES" sz="2300" kern="1200" dirty="0" err="1"/>
            <a:t>Mini-proyecto</a:t>
          </a:r>
          <a:r>
            <a:rPr lang="es-ES" sz="2300" kern="1200" dirty="0"/>
            <a:t> aplicado de Machine Learning</a:t>
          </a:r>
          <a:endParaRPr lang="en-US" sz="2300" kern="1200" dirty="0"/>
        </a:p>
      </dsp:txBody>
      <dsp:txXfrm>
        <a:off x="5760464" y="2949431"/>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0AE38-4B8C-4B91-A783-027D0D27ED1C}">
      <dsp:nvSpPr>
        <dsp:cNvPr id="0" name=""/>
        <dsp:cNvSpPr/>
      </dsp:nvSpPr>
      <dsp:spPr>
        <a:xfrm>
          <a:off x="0" y="623"/>
          <a:ext cx="7216416" cy="1460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7E1E5C-4BB0-4F61-B457-EE2A1255E265}">
      <dsp:nvSpPr>
        <dsp:cNvPr id="0" name=""/>
        <dsp:cNvSpPr/>
      </dsp:nvSpPr>
      <dsp:spPr>
        <a:xfrm>
          <a:off x="441651" y="329124"/>
          <a:ext cx="803001" cy="8030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E17279-C9AA-4B63-A62E-37A0D6B0DCFD}">
      <dsp:nvSpPr>
        <dsp:cNvPr id="0" name=""/>
        <dsp:cNvSpPr/>
      </dsp:nvSpPr>
      <dsp:spPr>
        <a:xfrm>
          <a:off x="1686304" y="623"/>
          <a:ext cx="5530111" cy="14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7" tIns="154517" rIns="154517" bIns="154517" numCol="1" spcCol="1270" anchor="ctr" anchorCtr="0">
          <a:noAutofit/>
        </a:bodyPr>
        <a:lstStyle/>
        <a:p>
          <a:pPr marL="0" lvl="0" indent="0" algn="l" defTabSz="1111250">
            <a:lnSpc>
              <a:spcPct val="90000"/>
            </a:lnSpc>
            <a:spcBef>
              <a:spcPct val="0"/>
            </a:spcBef>
            <a:spcAft>
              <a:spcPct val="35000"/>
            </a:spcAft>
            <a:buNone/>
          </a:pPr>
          <a:r>
            <a:rPr lang="en-US" sz="2500" b="1" kern="1200"/>
            <a:t>Machine Learning for Absolute Beginners</a:t>
          </a:r>
          <a:r>
            <a:rPr lang="en-US" sz="2500" kern="1200"/>
            <a:t> by Oliver Theobald</a:t>
          </a:r>
        </a:p>
      </dsp:txBody>
      <dsp:txXfrm>
        <a:off x="1686304" y="623"/>
        <a:ext cx="5530111" cy="1460003"/>
      </dsp:txXfrm>
    </dsp:sp>
    <dsp:sp modelId="{A8352D39-E349-4C29-9D81-1DFF1DF5F041}">
      <dsp:nvSpPr>
        <dsp:cNvPr id="0" name=""/>
        <dsp:cNvSpPr/>
      </dsp:nvSpPr>
      <dsp:spPr>
        <a:xfrm>
          <a:off x="0" y="1825628"/>
          <a:ext cx="7216416" cy="1460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F6720-A012-44FB-A20B-27946BA5531D}">
      <dsp:nvSpPr>
        <dsp:cNvPr id="0" name=""/>
        <dsp:cNvSpPr/>
      </dsp:nvSpPr>
      <dsp:spPr>
        <a:xfrm>
          <a:off x="441651" y="2154129"/>
          <a:ext cx="803001" cy="8030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4D271C-DA5E-444E-A2DE-F7FC49E3275B}">
      <dsp:nvSpPr>
        <dsp:cNvPr id="0" name=""/>
        <dsp:cNvSpPr/>
      </dsp:nvSpPr>
      <dsp:spPr>
        <a:xfrm>
          <a:off x="1686304" y="1825628"/>
          <a:ext cx="5530111" cy="14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7" tIns="154517" rIns="154517" bIns="154517" numCol="1" spcCol="1270" anchor="ctr" anchorCtr="0">
          <a:noAutofit/>
        </a:bodyPr>
        <a:lstStyle/>
        <a:p>
          <a:pPr marL="0" lvl="0" indent="0" algn="l" defTabSz="1111250">
            <a:lnSpc>
              <a:spcPct val="90000"/>
            </a:lnSpc>
            <a:spcBef>
              <a:spcPct val="0"/>
            </a:spcBef>
            <a:spcAft>
              <a:spcPct val="35000"/>
            </a:spcAft>
            <a:buNone/>
          </a:pPr>
          <a:r>
            <a:rPr lang="en-US" sz="2500" b="1" kern="1200"/>
            <a:t>The Hundred-Page Machine Learning Book</a:t>
          </a:r>
          <a:r>
            <a:rPr lang="en-US" sz="2500" kern="1200"/>
            <a:t> by Andriy Burkov</a:t>
          </a:r>
        </a:p>
      </dsp:txBody>
      <dsp:txXfrm>
        <a:off x="1686304" y="1825628"/>
        <a:ext cx="5530111" cy="1460003"/>
      </dsp:txXfrm>
    </dsp:sp>
    <dsp:sp modelId="{19FF5EA0-E3F0-41DE-A4E8-572D292FC280}">
      <dsp:nvSpPr>
        <dsp:cNvPr id="0" name=""/>
        <dsp:cNvSpPr/>
      </dsp:nvSpPr>
      <dsp:spPr>
        <a:xfrm>
          <a:off x="0" y="3650632"/>
          <a:ext cx="7216416" cy="1460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779EF-0867-4B82-B617-BAB3112E5475}">
      <dsp:nvSpPr>
        <dsp:cNvPr id="0" name=""/>
        <dsp:cNvSpPr/>
      </dsp:nvSpPr>
      <dsp:spPr>
        <a:xfrm>
          <a:off x="441651" y="3979133"/>
          <a:ext cx="803001" cy="8030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2F51A-937C-46E8-A868-5F1FE56D45D4}">
      <dsp:nvSpPr>
        <dsp:cNvPr id="0" name=""/>
        <dsp:cNvSpPr/>
      </dsp:nvSpPr>
      <dsp:spPr>
        <a:xfrm>
          <a:off x="1686304" y="3650632"/>
          <a:ext cx="5530111" cy="14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7" tIns="154517" rIns="154517" bIns="154517" numCol="1" spcCol="1270" anchor="ctr" anchorCtr="0">
          <a:noAutofit/>
        </a:bodyPr>
        <a:lstStyle/>
        <a:p>
          <a:pPr marL="0" lvl="0" indent="0" algn="l" defTabSz="1111250">
            <a:lnSpc>
              <a:spcPct val="90000"/>
            </a:lnSpc>
            <a:spcBef>
              <a:spcPct val="0"/>
            </a:spcBef>
            <a:spcAft>
              <a:spcPct val="35000"/>
            </a:spcAft>
            <a:buNone/>
          </a:pPr>
          <a:r>
            <a:rPr lang="en-US" sz="2500" b="1" kern="1200"/>
            <a:t>Machine Learning for Dummies</a:t>
          </a:r>
          <a:r>
            <a:rPr lang="en-US" sz="2500" kern="1200"/>
            <a:t> by John Paul Mueller and Luca Massaron</a:t>
          </a:r>
        </a:p>
      </dsp:txBody>
      <dsp:txXfrm>
        <a:off x="1686304" y="3650632"/>
        <a:ext cx="5530111" cy="1460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83ED0-B2D3-4DD2-A3CF-71DA4144933B}">
      <dsp:nvSpPr>
        <dsp:cNvPr id="0" name=""/>
        <dsp:cNvSpPr/>
      </dsp:nvSpPr>
      <dsp:spPr>
        <a:xfrm>
          <a:off x="0" y="486954"/>
          <a:ext cx="6501809"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a:t>Ingeniería en Comunicaciones y Electrónica</a:t>
          </a:r>
          <a:endParaRPr lang="en-US" sz="1700" kern="1200"/>
        </a:p>
      </dsp:txBody>
      <dsp:txXfrm>
        <a:off x="19904" y="506858"/>
        <a:ext cx="6462001" cy="367937"/>
      </dsp:txXfrm>
    </dsp:sp>
    <dsp:sp modelId="{5F89FD22-405B-4C21-9647-5912E0C57C9D}">
      <dsp:nvSpPr>
        <dsp:cNvPr id="0" name=""/>
        <dsp:cNvSpPr/>
      </dsp:nvSpPr>
      <dsp:spPr>
        <a:xfrm>
          <a:off x="0" y="943659"/>
          <a:ext cx="6501809"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a:t>Maestría en Ciencias de Ingeniería en Microelectrónica</a:t>
          </a:r>
          <a:endParaRPr lang="en-US" sz="1700" kern="1200"/>
        </a:p>
      </dsp:txBody>
      <dsp:txXfrm>
        <a:off x="19904" y="963563"/>
        <a:ext cx="6462001" cy="367937"/>
      </dsp:txXfrm>
    </dsp:sp>
    <dsp:sp modelId="{3253E525-E6A9-4040-B15F-B1FAAEB291F1}">
      <dsp:nvSpPr>
        <dsp:cNvPr id="0" name=""/>
        <dsp:cNvSpPr/>
      </dsp:nvSpPr>
      <dsp:spPr>
        <a:xfrm>
          <a:off x="0" y="1400364"/>
          <a:ext cx="6501809"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a:t>Doctorado en Comunicaciones y Electrónica</a:t>
          </a:r>
          <a:endParaRPr lang="en-US" sz="1700" kern="1200"/>
        </a:p>
      </dsp:txBody>
      <dsp:txXfrm>
        <a:off x="19904" y="1420268"/>
        <a:ext cx="6462001" cy="367937"/>
      </dsp:txXfrm>
    </dsp:sp>
    <dsp:sp modelId="{436425C8-1FBC-49EE-BC9B-EF9DEA751FEE}">
      <dsp:nvSpPr>
        <dsp:cNvPr id="0" name=""/>
        <dsp:cNvSpPr/>
      </dsp:nvSpPr>
      <dsp:spPr>
        <a:xfrm>
          <a:off x="0" y="1857070"/>
          <a:ext cx="6501809"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a:t>Postdoctorado en Oxford Immune Algorithmics</a:t>
          </a:r>
          <a:endParaRPr lang="en-US" sz="1700" kern="1200"/>
        </a:p>
      </dsp:txBody>
      <dsp:txXfrm>
        <a:off x="19904" y="1876974"/>
        <a:ext cx="6462001" cy="367937"/>
      </dsp:txXfrm>
    </dsp:sp>
    <dsp:sp modelId="{A06F7BDC-C0EC-45E7-BBBD-7D6CA5371137}">
      <dsp:nvSpPr>
        <dsp:cNvPr id="0" name=""/>
        <dsp:cNvSpPr/>
      </dsp:nvSpPr>
      <dsp:spPr>
        <a:xfrm>
          <a:off x="0" y="2313775"/>
          <a:ext cx="6501809"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a:t>Wireless Engineer en Huawei Technologies</a:t>
          </a:r>
          <a:endParaRPr lang="en-US" sz="1700" kern="1200"/>
        </a:p>
      </dsp:txBody>
      <dsp:txXfrm>
        <a:off x="19904" y="2333679"/>
        <a:ext cx="6462001" cy="367937"/>
      </dsp:txXfrm>
    </dsp:sp>
    <dsp:sp modelId="{10B8AD13-2B3F-4EDD-9CFD-A2A96A18A9F8}">
      <dsp:nvSpPr>
        <dsp:cNvPr id="0" name=""/>
        <dsp:cNvSpPr/>
      </dsp:nvSpPr>
      <dsp:spPr>
        <a:xfrm>
          <a:off x="0" y="2770480"/>
          <a:ext cx="6501809"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a:t>Artificial Intelligence Researcher en Oxford Immune Algorithmics</a:t>
          </a:r>
          <a:endParaRPr lang="en-US" sz="1700" kern="1200"/>
        </a:p>
      </dsp:txBody>
      <dsp:txXfrm>
        <a:off x="19904" y="2790384"/>
        <a:ext cx="6462001" cy="367937"/>
      </dsp:txXfrm>
    </dsp:sp>
    <dsp:sp modelId="{DABAEFE3-1704-493D-B240-E2CE0C3FBF21}">
      <dsp:nvSpPr>
        <dsp:cNvPr id="0" name=""/>
        <dsp:cNvSpPr/>
      </dsp:nvSpPr>
      <dsp:spPr>
        <a:xfrm>
          <a:off x="0" y="3227185"/>
          <a:ext cx="6501809"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a:t>Mas de una docena de artículos científicos en IA publicados</a:t>
          </a:r>
          <a:endParaRPr lang="en-US" sz="1700" kern="1200"/>
        </a:p>
      </dsp:txBody>
      <dsp:txXfrm>
        <a:off x="19904" y="3247089"/>
        <a:ext cx="6462001" cy="367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BEA1-394C-4051-8810-2F9B9A4B21CB}">
      <dsp:nvSpPr>
        <dsp:cNvPr id="0" name=""/>
        <dsp:cNvSpPr/>
      </dsp:nvSpPr>
      <dsp:spPr>
        <a:xfrm>
          <a:off x="9080" y="251764"/>
          <a:ext cx="3593488" cy="1078046"/>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09" tIns="133109" rIns="133109" bIns="133109" numCol="1" spcCol="1270" anchor="ctr" anchorCtr="0">
          <a:noAutofit/>
        </a:bodyPr>
        <a:lstStyle/>
        <a:p>
          <a:pPr marL="0" lvl="0" indent="0" algn="ctr" defTabSz="1244600">
            <a:lnSpc>
              <a:spcPct val="90000"/>
            </a:lnSpc>
            <a:spcBef>
              <a:spcPct val="0"/>
            </a:spcBef>
            <a:spcAft>
              <a:spcPct val="35000"/>
            </a:spcAft>
            <a:buNone/>
          </a:pPr>
          <a:r>
            <a:rPr lang="es-MX" sz="2800" kern="1200"/>
            <a:t>Inteligencia Artificial</a:t>
          </a:r>
        </a:p>
      </dsp:txBody>
      <dsp:txXfrm>
        <a:off x="332494" y="251764"/>
        <a:ext cx="2946660" cy="1078046"/>
      </dsp:txXfrm>
    </dsp:sp>
    <dsp:sp modelId="{8D3B2B52-055C-467C-BBD0-3E30DA10B13C}">
      <dsp:nvSpPr>
        <dsp:cNvPr id="0" name=""/>
        <dsp:cNvSpPr/>
      </dsp:nvSpPr>
      <dsp:spPr>
        <a:xfrm>
          <a:off x="9080" y="1329811"/>
          <a:ext cx="3270074" cy="215857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409" tIns="258409" rIns="258409" bIns="516817" numCol="1" spcCol="1270" anchor="t" anchorCtr="0">
          <a:noAutofit/>
        </a:bodyPr>
        <a:lstStyle/>
        <a:p>
          <a:pPr marL="0" lvl="0" indent="0" algn="l" defTabSz="889000">
            <a:lnSpc>
              <a:spcPct val="90000"/>
            </a:lnSpc>
            <a:spcBef>
              <a:spcPct val="0"/>
            </a:spcBef>
            <a:spcAft>
              <a:spcPct val="35000"/>
            </a:spcAft>
            <a:buNone/>
          </a:pPr>
          <a:r>
            <a:rPr lang="es-MX" sz="2000" kern="1200"/>
            <a:t>Computadoras con la habilidad de aprender y razonar como los humanos</a:t>
          </a:r>
        </a:p>
      </dsp:txBody>
      <dsp:txXfrm>
        <a:off x="9080" y="1329811"/>
        <a:ext cx="3270074" cy="2158574"/>
      </dsp:txXfrm>
    </dsp:sp>
    <dsp:sp modelId="{A79B064C-A469-4517-8490-59E208F91076}">
      <dsp:nvSpPr>
        <dsp:cNvPr id="0" name=""/>
        <dsp:cNvSpPr/>
      </dsp:nvSpPr>
      <dsp:spPr>
        <a:xfrm>
          <a:off x="3549161" y="251764"/>
          <a:ext cx="3593488" cy="1078046"/>
        </a:xfrm>
        <a:prstGeom prst="chevron">
          <a:avLst>
            <a:gd name="adj" fmla="val 30000"/>
          </a:avLst>
        </a:prstGeom>
        <a:solidFill>
          <a:schemeClr val="accent2">
            <a:hueOff val="3536049"/>
            <a:satOff val="-13319"/>
            <a:lumOff val="11176"/>
            <a:alphaOff val="0"/>
          </a:schemeClr>
        </a:solidFill>
        <a:ln w="12700" cap="flat" cmpd="sng" algn="ctr">
          <a:solidFill>
            <a:schemeClr val="accent2">
              <a:hueOff val="3536049"/>
              <a:satOff val="-13319"/>
              <a:lumOff val="11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09" tIns="133109" rIns="133109" bIns="133109" numCol="1" spcCol="1270" anchor="ctr" anchorCtr="0">
          <a:noAutofit/>
        </a:bodyPr>
        <a:lstStyle/>
        <a:p>
          <a:pPr marL="0" lvl="0" indent="0" algn="ctr" defTabSz="1244600">
            <a:lnSpc>
              <a:spcPct val="90000"/>
            </a:lnSpc>
            <a:spcBef>
              <a:spcPct val="0"/>
            </a:spcBef>
            <a:spcAft>
              <a:spcPct val="35000"/>
            </a:spcAft>
            <a:buNone/>
          </a:pPr>
          <a:r>
            <a:rPr lang="es-MX" sz="2800" kern="1200"/>
            <a:t>Machine Learning</a:t>
          </a:r>
        </a:p>
      </dsp:txBody>
      <dsp:txXfrm>
        <a:off x="3872575" y="251764"/>
        <a:ext cx="2946660" cy="1078046"/>
      </dsp:txXfrm>
    </dsp:sp>
    <dsp:sp modelId="{75C7093C-C96F-4ECD-98E3-6B10284FA5A2}">
      <dsp:nvSpPr>
        <dsp:cNvPr id="0" name=""/>
        <dsp:cNvSpPr/>
      </dsp:nvSpPr>
      <dsp:spPr>
        <a:xfrm>
          <a:off x="3549161" y="1329811"/>
          <a:ext cx="3270074" cy="2158574"/>
        </a:xfrm>
        <a:prstGeom prst="rect">
          <a:avLst/>
        </a:prstGeom>
        <a:solidFill>
          <a:schemeClr val="accent2">
            <a:tint val="40000"/>
            <a:alpha val="90000"/>
            <a:hueOff val="3707439"/>
            <a:satOff val="-3703"/>
            <a:lumOff val="1707"/>
            <a:alphaOff val="0"/>
          </a:schemeClr>
        </a:solidFill>
        <a:ln w="12700" cap="flat" cmpd="sng" algn="ctr">
          <a:solidFill>
            <a:schemeClr val="accent2">
              <a:tint val="40000"/>
              <a:alpha val="90000"/>
              <a:hueOff val="3707439"/>
              <a:satOff val="-3703"/>
              <a:lumOff val="17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409" tIns="258409" rIns="258409" bIns="516817" numCol="1" spcCol="1270" anchor="t" anchorCtr="0">
          <a:noAutofit/>
        </a:bodyPr>
        <a:lstStyle/>
        <a:p>
          <a:pPr marL="0" lvl="0" indent="0" algn="l" defTabSz="889000">
            <a:lnSpc>
              <a:spcPct val="90000"/>
            </a:lnSpc>
            <a:spcBef>
              <a:spcPct val="0"/>
            </a:spcBef>
            <a:spcAft>
              <a:spcPct val="35000"/>
            </a:spcAft>
            <a:buNone/>
          </a:pPr>
          <a:r>
            <a:rPr lang="es-MX" sz="2000" kern="1200"/>
            <a:t>Computadoras que aprenden sin ser explícitamente programadas</a:t>
          </a:r>
        </a:p>
      </dsp:txBody>
      <dsp:txXfrm>
        <a:off x="3549161" y="1329811"/>
        <a:ext cx="3270074" cy="2158574"/>
      </dsp:txXfrm>
    </dsp:sp>
    <dsp:sp modelId="{B6CCBD90-5EB4-4B64-97C1-3E9C66C5ABE4}">
      <dsp:nvSpPr>
        <dsp:cNvPr id="0" name=""/>
        <dsp:cNvSpPr/>
      </dsp:nvSpPr>
      <dsp:spPr>
        <a:xfrm>
          <a:off x="7089243" y="251764"/>
          <a:ext cx="3593488" cy="1078046"/>
        </a:xfrm>
        <a:prstGeom prst="chevron">
          <a:avLst>
            <a:gd name="adj" fmla="val 30000"/>
          </a:avLst>
        </a:prstGeom>
        <a:solidFill>
          <a:schemeClr val="accent2">
            <a:hueOff val="7072097"/>
            <a:satOff val="-26638"/>
            <a:lumOff val="22353"/>
            <a:alphaOff val="0"/>
          </a:schemeClr>
        </a:solidFill>
        <a:ln w="12700" cap="flat" cmpd="sng" algn="ctr">
          <a:solidFill>
            <a:schemeClr val="accent2">
              <a:hueOff val="7072097"/>
              <a:satOff val="-26638"/>
              <a:lumOff val="2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09" tIns="133109" rIns="133109" bIns="133109" numCol="1" spcCol="1270" anchor="ctr" anchorCtr="0">
          <a:noAutofit/>
        </a:bodyPr>
        <a:lstStyle/>
        <a:p>
          <a:pPr marL="0" lvl="0" indent="0" algn="ctr" defTabSz="1244600">
            <a:lnSpc>
              <a:spcPct val="90000"/>
            </a:lnSpc>
            <a:spcBef>
              <a:spcPct val="0"/>
            </a:spcBef>
            <a:spcAft>
              <a:spcPct val="35000"/>
            </a:spcAft>
            <a:buNone/>
          </a:pPr>
          <a:r>
            <a:rPr lang="es-MX" sz="2800" kern="1200"/>
            <a:t>Deep Learning</a:t>
          </a:r>
        </a:p>
      </dsp:txBody>
      <dsp:txXfrm>
        <a:off x="7412657" y="251764"/>
        <a:ext cx="2946660" cy="1078046"/>
      </dsp:txXfrm>
    </dsp:sp>
    <dsp:sp modelId="{24C73D7A-991E-4FBE-A587-76106A38A377}">
      <dsp:nvSpPr>
        <dsp:cNvPr id="0" name=""/>
        <dsp:cNvSpPr/>
      </dsp:nvSpPr>
      <dsp:spPr>
        <a:xfrm>
          <a:off x="7089243" y="1329811"/>
          <a:ext cx="3270074" cy="2158574"/>
        </a:xfrm>
        <a:prstGeom prst="rect">
          <a:avLst/>
        </a:prstGeom>
        <a:solidFill>
          <a:schemeClr val="accent2">
            <a:tint val="40000"/>
            <a:alpha val="90000"/>
            <a:hueOff val="7414877"/>
            <a:satOff val="-7406"/>
            <a:lumOff val="3414"/>
            <a:alphaOff val="0"/>
          </a:schemeClr>
        </a:solidFill>
        <a:ln w="12700" cap="flat" cmpd="sng" algn="ctr">
          <a:solidFill>
            <a:schemeClr val="accent2">
              <a:tint val="40000"/>
              <a:alpha val="90000"/>
              <a:hueOff val="7414877"/>
              <a:satOff val="-7406"/>
              <a:lumOff val="34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409" tIns="258409" rIns="258409" bIns="516817" numCol="1" spcCol="1270" anchor="t" anchorCtr="0">
          <a:noAutofit/>
        </a:bodyPr>
        <a:lstStyle/>
        <a:p>
          <a:pPr marL="0" lvl="0" indent="0" algn="l" defTabSz="889000">
            <a:lnSpc>
              <a:spcPct val="90000"/>
            </a:lnSpc>
            <a:spcBef>
              <a:spcPct val="0"/>
            </a:spcBef>
            <a:spcAft>
              <a:spcPct val="35000"/>
            </a:spcAft>
            <a:buNone/>
          </a:pPr>
          <a:r>
            <a:rPr lang="es-MX" sz="2000" kern="1200"/>
            <a:t>Subconjunto del ML en donde las redes neuronales aprenden de una gran cantidad de información</a:t>
          </a:r>
        </a:p>
      </dsp:txBody>
      <dsp:txXfrm>
        <a:off x="7089243" y="1329811"/>
        <a:ext cx="3270074" cy="21585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1DF67-FC73-45E3-ADE2-7135BC9A1B5D}">
      <dsp:nvSpPr>
        <dsp:cNvPr id="0" name=""/>
        <dsp:cNvSpPr/>
      </dsp:nvSpPr>
      <dsp:spPr>
        <a:xfrm>
          <a:off x="1075841" y="409999"/>
          <a:ext cx="3067092" cy="306743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Inteligencia </a:t>
          </a:r>
          <a:br>
            <a:rPr lang="es-ES" sz="1300" kern="1200"/>
          </a:br>
          <a:r>
            <a:rPr lang="es-ES" sz="1300" kern="1200"/>
            <a:t>Artificial</a:t>
          </a:r>
          <a:endParaRPr lang="es-MX" sz="1300" kern="1200"/>
        </a:p>
      </dsp:txBody>
      <dsp:txXfrm>
        <a:off x="1525006" y="859215"/>
        <a:ext cx="2168762" cy="2169005"/>
      </dsp:txXfrm>
    </dsp:sp>
    <dsp:sp modelId="{3C967346-3E72-4A68-AB60-E64D17319852}">
      <dsp:nvSpPr>
        <dsp:cNvPr id="0" name=""/>
        <dsp:cNvSpPr/>
      </dsp:nvSpPr>
      <dsp:spPr>
        <a:xfrm>
          <a:off x="2826129" y="270244"/>
          <a:ext cx="340997" cy="3411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457883-EDD2-42F0-BF09-816C5D2D8F50}">
      <dsp:nvSpPr>
        <dsp:cNvPr id="0" name=""/>
        <dsp:cNvSpPr/>
      </dsp:nvSpPr>
      <dsp:spPr>
        <a:xfrm>
          <a:off x="2018933" y="3249528"/>
          <a:ext cx="247254" cy="24725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9F28BA-BC78-48F4-A520-CAA51D9E5B4F}">
      <dsp:nvSpPr>
        <dsp:cNvPr id="0" name=""/>
        <dsp:cNvSpPr/>
      </dsp:nvSpPr>
      <dsp:spPr>
        <a:xfrm>
          <a:off x="4340486" y="1654891"/>
          <a:ext cx="247254" cy="24725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0FC345-BE86-40EC-A28E-CF3EC26D9189}">
      <dsp:nvSpPr>
        <dsp:cNvPr id="0" name=""/>
        <dsp:cNvSpPr/>
      </dsp:nvSpPr>
      <dsp:spPr>
        <a:xfrm>
          <a:off x="3158948" y="3512554"/>
          <a:ext cx="340997" cy="3411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D86345-E785-4996-9416-086CC6AA74F7}">
      <dsp:nvSpPr>
        <dsp:cNvPr id="0" name=""/>
        <dsp:cNvSpPr/>
      </dsp:nvSpPr>
      <dsp:spPr>
        <a:xfrm>
          <a:off x="2088139" y="755085"/>
          <a:ext cx="247254" cy="24725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EFF68D-F8AE-44B0-B30B-1C1C70DED75B}">
      <dsp:nvSpPr>
        <dsp:cNvPr id="0" name=""/>
        <dsp:cNvSpPr/>
      </dsp:nvSpPr>
      <dsp:spPr>
        <a:xfrm>
          <a:off x="1309884" y="2169475"/>
          <a:ext cx="247254" cy="24725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0D4FF-0EC3-459E-9FFF-7313BC80FEAF}">
      <dsp:nvSpPr>
        <dsp:cNvPr id="0" name=""/>
        <dsp:cNvSpPr/>
      </dsp:nvSpPr>
      <dsp:spPr>
        <a:xfrm>
          <a:off x="117021" y="963643"/>
          <a:ext cx="1246969" cy="124668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dirty="0"/>
            <a:t>Inspirados en la naturaleza</a:t>
          </a:r>
          <a:endParaRPr lang="es-MX" sz="1300" kern="1200" dirty="0"/>
        </a:p>
      </dsp:txBody>
      <dsp:txXfrm>
        <a:off x="299635" y="1146216"/>
        <a:ext cx="881741" cy="881538"/>
      </dsp:txXfrm>
    </dsp:sp>
    <dsp:sp modelId="{039E29FB-900E-4313-8B97-D69CC143D9C1}">
      <dsp:nvSpPr>
        <dsp:cNvPr id="0" name=""/>
        <dsp:cNvSpPr/>
      </dsp:nvSpPr>
      <dsp:spPr>
        <a:xfrm>
          <a:off x="2481356" y="765836"/>
          <a:ext cx="340997" cy="3411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06508-8DE0-49F0-8350-8F1BD242DA71}">
      <dsp:nvSpPr>
        <dsp:cNvPr id="0" name=""/>
        <dsp:cNvSpPr/>
      </dsp:nvSpPr>
      <dsp:spPr>
        <a:xfrm>
          <a:off x="234671" y="2575839"/>
          <a:ext cx="616564" cy="61671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C8209-BF4F-41D9-8519-31B2659736FF}">
      <dsp:nvSpPr>
        <dsp:cNvPr id="0" name=""/>
        <dsp:cNvSpPr/>
      </dsp:nvSpPr>
      <dsp:spPr>
        <a:xfrm>
          <a:off x="4458137" y="377031"/>
          <a:ext cx="1246969" cy="124668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dirty="0"/>
            <a:t>Orientado a datos</a:t>
          </a:r>
          <a:endParaRPr lang="es-MX" sz="1300" kern="1200" dirty="0"/>
        </a:p>
      </dsp:txBody>
      <dsp:txXfrm>
        <a:off x="4640751" y="559604"/>
        <a:ext cx="881741" cy="881538"/>
      </dsp:txXfrm>
    </dsp:sp>
    <dsp:sp modelId="{DDDD7789-EA58-4572-BD74-3D2BF139D371}">
      <dsp:nvSpPr>
        <dsp:cNvPr id="0" name=""/>
        <dsp:cNvSpPr/>
      </dsp:nvSpPr>
      <dsp:spPr>
        <a:xfrm>
          <a:off x="3901341" y="1237777"/>
          <a:ext cx="340997" cy="3411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45750-C2CD-4006-977C-D2EA91CF2F1B}">
      <dsp:nvSpPr>
        <dsp:cNvPr id="0" name=""/>
        <dsp:cNvSpPr/>
      </dsp:nvSpPr>
      <dsp:spPr>
        <a:xfrm>
          <a:off x="0" y="3309731"/>
          <a:ext cx="247254" cy="24725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8B1FB6-4C54-4E22-A951-41B36A95D2CD}">
      <dsp:nvSpPr>
        <dsp:cNvPr id="0" name=""/>
        <dsp:cNvSpPr/>
      </dsp:nvSpPr>
      <dsp:spPr>
        <a:xfrm>
          <a:off x="2463740" y="2957835"/>
          <a:ext cx="247254" cy="24725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F2F52-F67D-4DA1-840C-D9761C25C759}">
      <dsp:nvSpPr>
        <dsp:cNvPr id="0" name=""/>
        <dsp:cNvSpPr/>
      </dsp:nvSpPr>
      <dsp:spPr>
        <a:xfrm>
          <a:off x="5044502" y="2532121"/>
          <a:ext cx="1246969" cy="124668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dirty="0"/>
            <a:t>Simbólica</a:t>
          </a:r>
          <a:endParaRPr lang="es-MX" sz="1300" kern="1200" dirty="0"/>
        </a:p>
      </dsp:txBody>
      <dsp:txXfrm>
        <a:off x="5227116" y="2714694"/>
        <a:ext cx="881741" cy="881538"/>
      </dsp:txXfrm>
    </dsp:sp>
    <dsp:sp modelId="{992A8B1D-A666-45DF-8E61-F06D3ED8834E}">
      <dsp:nvSpPr>
        <dsp:cNvPr id="0" name=""/>
        <dsp:cNvSpPr/>
      </dsp:nvSpPr>
      <dsp:spPr>
        <a:xfrm>
          <a:off x="4692808" y="2488403"/>
          <a:ext cx="247254" cy="24725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F3F5D-E02E-4E32-BED2-E71C17371B91}">
      <dsp:nvSpPr>
        <dsp:cNvPr id="0" name=""/>
        <dsp:cNvSpPr/>
      </dsp:nvSpPr>
      <dsp:spPr>
        <a:xfrm>
          <a:off x="0" y="607733"/>
          <a:ext cx="6766560" cy="11219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29382F-83DB-4652-818F-12034CCB8EFC}">
      <dsp:nvSpPr>
        <dsp:cNvPr id="0" name=""/>
        <dsp:cNvSpPr/>
      </dsp:nvSpPr>
      <dsp:spPr>
        <a:xfrm>
          <a:off x="339395" y="860176"/>
          <a:ext cx="617082" cy="6170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F2E589-7ED9-4953-AABC-42B20A0E161A}">
      <dsp:nvSpPr>
        <dsp:cNvPr id="0" name=""/>
        <dsp:cNvSpPr/>
      </dsp:nvSpPr>
      <dsp:spPr>
        <a:xfrm>
          <a:off x="1295873" y="607733"/>
          <a:ext cx="5470686" cy="112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2" tIns="118742" rIns="118742" bIns="118742" numCol="1" spcCol="1270" anchor="ctr" anchorCtr="0">
          <a:noAutofit/>
        </a:bodyPr>
        <a:lstStyle/>
        <a:p>
          <a:pPr marL="0" lvl="0" indent="0" algn="l" defTabSz="1111250">
            <a:lnSpc>
              <a:spcPct val="90000"/>
            </a:lnSpc>
            <a:spcBef>
              <a:spcPct val="0"/>
            </a:spcBef>
            <a:spcAft>
              <a:spcPct val="35000"/>
            </a:spcAft>
            <a:buNone/>
          </a:pPr>
          <a:r>
            <a:rPr lang="es-ES" sz="2500" b="0" i="0" kern="1200"/>
            <a:t>Aprendizaje supervisado</a:t>
          </a:r>
          <a:endParaRPr lang="en-US" sz="2500" kern="1200"/>
        </a:p>
      </dsp:txBody>
      <dsp:txXfrm>
        <a:off x="1295873" y="607733"/>
        <a:ext cx="5470686" cy="1121968"/>
      </dsp:txXfrm>
    </dsp:sp>
    <dsp:sp modelId="{287A1038-85ED-415E-8DCC-445BC905F293}">
      <dsp:nvSpPr>
        <dsp:cNvPr id="0" name=""/>
        <dsp:cNvSpPr/>
      </dsp:nvSpPr>
      <dsp:spPr>
        <a:xfrm>
          <a:off x="0" y="2010194"/>
          <a:ext cx="6766560" cy="11219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5666E4-49C8-47C3-A32D-C51EE1E52472}">
      <dsp:nvSpPr>
        <dsp:cNvPr id="0" name=""/>
        <dsp:cNvSpPr/>
      </dsp:nvSpPr>
      <dsp:spPr>
        <a:xfrm>
          <a:off x="339395" y="2262637"/>
          <a:ext cx="617082" cy="6170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6F9243-86D7-4FCF-9F96-080AC31375CD}">
      <dsp:nvSpPr>
        <dsp:cNvPr id="0" name=""/>
        <dsp:cNvSpPr/>
      </dsp:nvSpPr>
      <dsp:spPr>
        <a:xfrm>
          <a:off x="1295873" y="2010194"/>
          <a:ext cx="5470686" cy="112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2" tIns="118742" rIns="118742" bIns="118742" numCol="1" spcCol="1270" anchor="ctr" anchorCtr="0">
          <a:noAutofit/>
        </a:bodyPr>
        <a:lstStyle/>
        <a:p>
          <a:pPr marL="0" lvl="0" indent="0" algn="l" defTabSz="1111250">
            <a:lnSpc>
              <a:spcPct val="90000"/>
            </a:lnSpc>
            <a:spcBef>
              <a:spcPct val="0"/>
            </a:spcBef>
            <a:spcAft>
              <a:spcPct val="35000"/>
            </a:spcAft>
            <a:buNone/>
          </a:pPr>
          <a:r>
            <a:rPr lang="es-ES" sz="2500" b="0" i="0" kern="1200"/>
            <a:t>Aprendizaje sin supervisar</a:t>
          </a:r>
          <a:endParaRPr lang="en-US" sz="2500" kern="1200"/>
        </a:p>
      </dsp:txBody>
      <dsp:txXfrm>
        <a:off x="1295873" y="2010194"/>
        <a:ext cx="5470686" cy="11219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A90E2-7FE5-4ABB-95E9-991F06E04EF2}">
      <dsp:nvSpPr>
        <dsp:cNvPr id="0" name=""/>
        <dsp:cNvSpPr/>
      </dsp:nvSpPr>
      <dsp:spPr>
        <a:xfrm>
          <a:off x="0" y="436"/>
          <a:ext cx="7216416" cy="6012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3EEC3D-B514-4533-AC87-5118F526C670}">
      <dsp:nvSpPr>
        <dsp:cNvPr id="0" name=""/>
        <dsp:cNvSpPr/>
      </dsp:nvSpPr>
      <dsp:spPr>
        <a:xfrm>
          <a:off x="181869" y="135711"/>
          <a:ext cx="330672" cy="330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476875-B3EC-48AC-BF55-D4B722A3A2F0}">
      <dsp:nvSpPr>
        <dsp:cNvPr id="0" name=""/>
        <dsp:cNvSpPr/>
      </dsp:nvSpPr>
      <dsp:spPr>
        <a:xfrm>
          <a:off x="694411" y="436"/>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s-ES" sz="1600" kern="1200"/>
            <a:t>Utiliza un conjunto de datos de Kaggle o uno propio</a:t>
          </a:r>
          <a:endParaRPr lang="en-US" sz="1600" kern="1200"/>
        </a:p>
      </dsp:txBody>
      <dsp:txXfrm>
        <a:off x="694411" y="436"/>
        <a:ext cx="6522004" cy="601221"/>
      </dsp:txXfrm>
    </dsp:sp>
    <dsp:sp modelId="{9049E555-ABD1-4DCA-ABA0-8A3933A13541}">
      <dsp:nvSpPr>
        <dsp:cNvPr id="0" name=""/>
        <dsp:cNvSpPr/>
      </dsp:nvSpPr>
      <dsp:spPr>
        <a:xfrm>
          <a:off x="0" y="751964"/>
          <a:ext cx="7216416" cy="6012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9EC8E0-E6DE-43FF-838E-B392F55EE432}">
      <dsp:nvSpPr>
        <dsp:cNvPr id="0" name=""/>
        <dsp:cNvSpPr/>
      </dsp:nvSpPr>
      <dsp:spPr>
        <a:xfrm>
          <a:off x="181869" y="887239"/>
          <a:ext cx="330672" cy="3306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5D83A6-E141-417D-BFEA-D5288E6FA8C4}">
      <dsp:nvSpPr>
        <dsp:cNvPr id="0" name=""/>
        <dsp:cNvSpPr/>
      </dsp:nvSpPr>
      <dsp:spPr>
        <a:xfrm>
          <a:off x="694411" y="751964"/>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s-ES" sz="1600" kern="1200"/>
            <a:t>Realiza el procesamiento de datos para asegurar que solo se tengan datos numéricos</a:t>
          </a:r>
          <a:endParaRPr lang="en-US" sz="1600" kern="1200"/>
        </a:p>
      </dsp:txBody>
      <dsp:txXfrm>
        <a:off x="694411" y="751964"/>
        <a:ext cx="6522004" cy="601221"/>
      </dsp:txXfrm>
    </dsp:sp>
    <dsp:sp modelId="{E8F8F010-B314-48AF-991E-869757D8B896}">
      <dsp:nvSpPr>
        <dsp:cNvPr id="0" name=""/>
        <dsp:cNvSpPr/>
      </dsp:nvSpPr>
      <dsp:spPr>
        <a:xfrm>
          <a:off x="0" y="1503491"/>
          <a:ext cx="7216416" cy="60122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4D431-1420-411E-A45D-B1DC67AD0EEC}">
      <dsp:nvSpPr>
        <dsp:cNvPr id="0" name=""/>
        <dsp:cNvSpPr/>
      </dsp:nvSpPr>
      <dsp:spPr>
        <a:xfrm>
          <a:off x="181869" y="1638766"/>
          <a:ext cx="330672" cy="3306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B132A4-8B21-434C-A1C4-1A0FC4DF7412}">
      <dsp:nvSpPr>
        <dsp:cNvPr id="0" name=""/>
        <dsp:cNvSpPr/>
      </dsp:nvSpPr>
      <dsp:spPr>
        <a:xfrm>
          <a:off x="694411" y="1503491"/>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s-ES" sz="1600" kern="1200"/>
            <a:t>Divide el conjunto de datos en entrenamiento (80%) y prueba (20%)</a:t>
          </a:r>
          <a:endParaRPr lang="en-US" sz="1600" kern="1200"/>
        </a:p>
      </dsp:txBody>
      <dsp:txXfrm>
        <a:off x="694411" y="1503491"/>
        <a:ext cx="6522004" cy="601221"/>
      </dsp:txXfrm>
    </dsp:sp>
    <dsp:sp modelId="{2CDFF537-7766-4FBC-AABD-58D343E85053}">
      <dsp:nvSpPr>
        <dsp:cNvPr id="0" name=""/>
        <dsp:cNvSpPr/>
      </dsp:nvSpPr>
      <dsp:spPr>
        <a:xfrm>
          <a:off x="0" y="2255019"/>
          <a:ext cx="7216416" cy="60122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16EAA-9246-4DC2-A190-AED87F64D6DB}">
      <dsp:nvSpPr>
        <dsp:cNvPr id="0" name=""/>
        <dsp:cNvSpPr/>
      </dsp:nvSpPr>
      <dsp:spPr>
        <a:xfrm>
          <a:off x="181869" y="2390293"/>
          <a:ext cx="330672" cy="3306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5A8E15-24CB-4F64-989F-C0FA985A29B7}">
      <dsp:nvSpPr>
        <dsp:cNvPr id="0" name=""/>
        <dsp:cNvSpPr/>
      </dsp:nvSpPr>
      <dsp:spPr>
        <a:xfrm>
          <a:off x="694411" y="2255019"/>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s-ES" sz="1600" kern="1200"/>
            <a:t>Implementa un árbol de decisión</a:t>
          </a:r>
          <a:r>
            <a:rPr lang="es-MX" sz="1600" kern="1200"/>
            <a:t> utilizando la librería de Scikitlearn</a:t>
          </a:r>
          <a:endParaRPr lang="en-US" sz="1600" kern="1200"/>
        </a:p>
      </dsp:txBody>
      <dsp:txXfrm>
        <a:off x="694411" y="2255019"/>
        <a:ext cx="6522004" cy="601221"/>
      </dsp:txXfrm>
    </dsp:sp>
    <dsp:sp modelId="{D948FC6F-6A0F-42BC-BEAF-12245F408C63}">
      <dsp:nvSpPr>
        <dsp:cNvPr id="0" name=""/>
        <dsp:cNvSpPr/>
      </dsp:nvSpPr>
      <dsp:spPr>
        <a:xfrm>
          <a:off x="0" y="3006546"/>
          <a:ext cx="7216416" cy="60122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37922-846F-41D4-ADDB-7CAEF65EA0E2}">
      <dsp:nvSpPr>
        <dsp:cNvPr id="0" name=""/>
        <dsp:cNvSpPr/>
      </dsp:nvSpPr>
      <dsp:spPr>
        <a:xfrm>
          <a:off x="181869" y="3141821"/>
          <a:ext cx="330672" cy="3306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1D6CB0-464E-4150-B788-BB59A65CD7BA}">
      <dsp:nvSpPr>
        <dsp:cNvPr id="0" name=""/>
        <dsp:cNvSpPr/>
      </dsp:nvSpPr>
      <dsp:spPr>
        <a:xfrm>
          <a:off x="694411" y="3006546"/>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s-MX" sz="1600" kern="1200"/>
            <a:t>Visualiza el árbol de decisión</a:t>
          </a:r>
          <a:endParaRPr lang="en-US" sz="1600" kern="1200"/>
        </a:p>
      </dsp:txBody>
      <dsp:txXfrm>
        <a:off x="694411" y="3006546"/>
        <a:ext cx="6522004" cy="601221"/>
      </dsp:txXfrm>
    </dsp:sp>
    <dsp:sp modelId="{5F53C450-616B-4CC8-8B33-C457786216EA}">
      <dsp:nvSpPr>
        <dsp:cNvPr id="0" name=""/>
        <dsp:cNvSpPr/>
      </dsp:nvSpPr>
      <dsp:spPr>
        <a:xfrm>
          <a:off x="0" y="3758073"/>
          <a:ext cx="7216416" cy="6012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EFA2BF-0A8B-4440-BDBD-D28DBFADF10A}">
      <dsp:nvSpPr>
        <dsp:cNvPr id="0" name=""/>
        <dsp:cNvSpPr/>
      </dsp:nvSpPr>
      <dsp:spPr>
        <a:xfrm>
          <a:off x="181869" y="3893348"/>
          <a:ext cx="330672" cy="3306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BA1245-3FE0-4E61-9193-40FCB9E4FF5D}">
      <dsp:nvSpPr>
        <dsp:cNvPr id="0" name=""/>
        <dsp:cNvSpPr/>
      </dsp:nvSpPr>
      <dsp:spPr>
        <a:xfrm>
          <a:off x="694411" y="3758073"/>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s-MX" sz="1600" kern="1200"/>
            <a:t>Evalúa el modelo utilizando el reporte de clasificación y la matriz de confusión</a:t>
          </a:r>
          <a:endParaRPr lang="en-US" sz="1600" kern="1200"/>
        </a:p>
      </dsp:txBody>
      <dsp:txXfrm>
        <a:off x="694411" y="3758073"/>
        <a:ext cx="6522004" cy="601221"/>
      </dsp:txXfrm>
    </dsp:sp>
    <dsp:sp modelId="{BDDBCE48-B24A-4104-BFD2-FEEDCB3E2068}">
      <dsp:nvSpPr>
        <dsp:cNvPr id="0" name=""/>
        <dsp:cNvSpPr/>
      </dsp:nvSpPr>
      <dsp:spPr>
        <a:xfrm>
          <a:off x="0" y="4509601"/>
          <a:ext cx="7216416" cy="6012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C87BC-5CCB-4F4C-BE69-1FF354F8C187}">
      <dsp:nvSpPr>
        <dsp:cNvPr id="0" name=""/>
        <dsp:cNvSpPr/>
      </dsp:nvSpPr>
      <dsp:spPr>
        <a:xfrm>
          <a:off x="181869" y="4644876"/>
          <a:ext cx="330672" cy="33067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6EC1FE-294B-4F75-A0D8-9C9BB366BA08}">
      <dsp:nvSpPr>
        <dsp:cNvPr id="0" name=""/>
        <dsp:cNvSpPr/>
      </dsp:nvSpPr>
      <dsp:spPr>
        <a:xfrm>
          <a:off x="694411" y="4509601"/>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s-ES" sz="1600" kern="1200"/>
            <a:t>Realiza una inferencia utilizando una interfaz de usuario</a:t>
          </a:r>
          <a:endParaRPr lang="en-US" sz="1600" kern="1200"/>
        </a:p>
      </dsp:txBody>
      <dsp:txXfrm>
        <a:off x="694411" y="4509601"/>
        <a:ext cx="6522004" cy="60122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B5154-505A-4E4D-84AF-CC72A65684B6}" type="datetimeFigureOut">
              <a:rPr lang="es-MX" smtClean="0"/>
              <a:t>06/02/2026</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E980A3-489C-46CF-B004-DA1C726F805E}" type="slidenum">
              <a:rPr lang="es-MX" smtClean="0"/>
              <a:t>‹Nº›</a:t>
            </a:fld>
            <a:endParaRPr lang="es-MX" dirty="0"/>
          </a:p>
        </p:txBody>
      </p:sp>
    </p:spTree>
    <p:extLst>
      <p:ext uri="{BB962C8B-B14F-4D97-AF65-F5344CB8AC3E}">
        <p14:creationId xmlns:p14="http://schemas.microsoft.com/office/powerpoint/2010/main" val="29189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https://colab.research.google.com/drive/1NLmc1f_7AYJMzBLrJqPKAV_VhAvQpl9i?usp=sharing </a:t>
            </a:r>
          </a:p>
        </p:txBody>
      </p:sp>
      <p:sp>
        <p:nvSpPr>
          <p:cNvPr id="4" name="Marcador de número de diapositiva 3"/>
          <p:cNvSpPr>
            <a:spLocks noGrp="1"/>
          </p:cNvSpPr>
          <p:nvPr>
            <p:ph type="sldNum" sz="quarter" idx="5"/>
          </p:nvPr>
        </p:nvSpPr>
        <p:spPr/>
        <p:txBody>
          <a:bodyPr/>
          <a:lstStyle/>
          <a:p>
            <a:fld id="{46E980A3-489C-46CF-B004-DA1C726F805E}" type="slidenum">
              <a:rPr lang="es-MX" smtClean="0"/>
              <a:t>33</a:t>
            </a:fld>
            <a:endParaRPr lang="es-MX"/>
          </a:p>
        </p:txBody>
      </p:sp>
    </p:spTree>
    <p:extLst>
      <p:ext uri="{BB962C8B-B14F-4D97-AF65-F5344CB8AC3E}">
        <p14:creationId xmlns:p14="http://schemas.microsoft.com/office/powerpoint/2010/main" val="4266856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https://colab.research.google.com/drive/1oLv26IjDfYTU4VMWhiw1--OcHH-3363-?usp=sharing</a:t>
            </a:r>
          </a:p>
        </p:txBody>
      </p:sp>
      <p:sp>
        <p:nvSpPr>
          <p:cNvPr id="4" name="Marcador de número de diapositiva 3"/>
          <p:cNvSpPr>
            <a:spLocks noGrp="1"/>
          </p:cNvSpPr>
          <p:nvPr>
            <p:ph type="sldNum" sz="quarter" idx="5"/>
          </p:nvPr>
        </p:nvSpPr>
        <p:spPr/>
        <p:txBody>
          <a:bodyPr/>
          <a:lstStyle/>
          <a:p>
            <a:fld id="{46E980A3-489C-46CF-B004-DA1C726F805E}" type="slidenum">
              <a:rPr lang="es-MX" smtClean="0"/>
              <a:t>48</a:t>
            </a:fld>
            <a:endParaRPr lang="es-MX"/>
          </a:p>
        </p:txBody>
      </p:sp>
    </p:spTree>
    <p:extLst>
      <p:ext uri="{BB962C8B-B14F-4D97-AF65-F5344CB8AC3E}">
        <p14:creationId xmlns:p14="http://schemas.microsoft.com/office/powerpoint/2010/main" val="37384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https://colab.research.google.com/drive/1hhcDjj5FEU9C4LDYWsD-5CySAaK2lnHo?usp=sharing</a:t>
            </a:r>
          </a:p>
        </p:txBody>
      </p:sp>
      <p:sp>
        <p:nvSpPr>
          <p:cNvPr id="4" name="Marcador de número de diapositiva 3"/>
          <p:cNvSpPr>
            <a:spLocks noGrp="1"/>
          </p:cNvSpPr>
          <p:nvPr>
            <p:ph type="sldNum" sz="quarter" idx="5"/>
          </p:nvPr>
        </p:nvSpPr>
        <p:spPr/>
        <p:txBody>
          <a:bodyPr/>
          <a:lstStyle/>
          <a:p>
            <a:fld id="{46E980A3-489C-46CF-B004-DA1C726F805E}" type="slidenum">
              <a:rPr lang="es-MX" smtClean="0"/>
              <a:t>74</a:t>
            </a:fld>
            <a:endParaRPr lang="es-MX"/>
          </a:p>
        </p:txBody>
      </p:sp>
    </p:spTree>
    <p:extLst>
      <p:ext uri="{BB962C8B-B14F-4D97-AF65-F5344CB8AC3E}">
        <p14:creationId xmlns:p14="http://schemas.microsoft.com/office/powerpoint/2010/main" val="3875809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135AE934-CAD2-4555-9F5E-EAA23FBAFEE5}" type="datetime1">
              <a:rPr lang="en-US" smtClean="0"/>
              <a:t>2/6/2026</a:t>
            </a:fld>
            <a:endParaRPr lang="en-US" dirty="0"/>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r>
              <a:rPr lang="en-US" dirty="0"/>
              <a:t>Atoany Fierro | Tecnológico de Monterrey</a:t>
            </a:r>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‹Nº›</a:t>
            </a:fld>
            <a:endParaRPr lang="en-US" dirty="0"/>
          </a:p>
        </p:txBody>
      </p:sp>
    </p:spTree>
    <p:extLst>
      <p:ext uri="{BB962C8B-B14F-4D97-AF65-F5344CB8AC3E}">
        <p14:creationId xmlns:p14="http://schemas.microsoft.com/office/powerpoint/2010/main" val="372184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BD3D5B64-0DF5-4B32-AD37-B2CB0E801979}" type="datetime1">
              <a:rPr lang="en-US" smtClean="0"/>
              <a:t>2/6/2026</a:t>
            </a:fld>
            <a:endParaRPr lang="en-US" dirty="0"/>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r>
              <a:rPr lang="en-US" dirty="0"/>
              <a:t>Atoany Fierro | Tecnológico de Monterrey</a:t>
            </a:r>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‹Nº›</a:t>
            </a:fld>
            <a:endParaRPr lang="en-US" dirty="0"/>
          </a:p>
        </p:txBody>
      </p:sp>
    </p:spTree>
    <p:extLst>
      <p:ext uri="{BB962C8B-B14F-4D97-AF65-F5344CB8AC3E}">
        <p14:creationId xmlns:p14="http://schemas.microsoft.com/office/powerpoint/2010/main" val="1573057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E2F3BD72-E051-42C6-B988-D1F1802E484A}" type="datetime1">
              <a:rPr lang="en-US" smtClean="0"/>
              <a:t>2/6/2026</a:t>
            </a:fld>
            <a:endParaRPr lang="en-US" dirty="0"/>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r>
              <a:rPr lang="en-US" dirty="0"/>
              <a:t>Atoany Fierro | Tecnológico de Monterrey</a:t>
            </a:r>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‹Nº›</a:t>
            </a:fld>
            <a:endParaRPr lang="en-US" dirty="0"/>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181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63062F50-5AD9-45B4-B543-EBC291EAB783}" type="datetime1">
              <a:rPr lang="en-US" smtClean="0"/>
              <a:t>2/6/2026</a:t>
            </a:fld>
            <a:endParaRPr lang="en-US" dirty="0"/>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r>
              <a:rPr lang="en-US" dirty="0"/>
              <a:t>Atoany Fierro | Tecnológico de Monterrey</a:t>
            </a:r>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‹Nº›</a:t>
            </a:fld>
            <a:endParaRPr lang="en-US" dirty="0"/>
          </a:p>
        </p:txBody>
      </p:sp>
    </p:spTree>
    <p:extLst>
      <p:ext uri="{BB962C8B-B14F-4D97-AF65-F5344CB8AC3E}">
        <p14:creationId xmlns:p14="http://schemas.microsoft.com/office/powerpoint/2010/main" val="126625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6CE9645C-BE63-404D-A143-25BE7A69BE65}" type="datetime1">
              <a:rPr lang="en-US" smtClean="0"/>
              <a:t>2/6/2026</a:t>
            </a:fld>
            <a:endParaRPr lang="en-US" dirty="0"/>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r>
              <a:rPr lang="en-US" dirty="0"/>
              <a:t>Atoany Fierro | Tecnológico de Monterrey</a:t>
            </a:r>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‹Nº›</a:t>
            </a:fld>
            <a:endParaRPr lang="en-US" dirty="0"/>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484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95E506AA-12E0-4652-AF69-0B954DDBDA0A}" type="datetime1">
              <a:rPr lang="en-US" smtClean="0"/>
              <a:t>2/6/2026</a:t>
            </a:fld>
            <a:endParaRPr lang="en-US" dirty="0"/>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r>
              <a:rPr lang="en-US" dirty="0"/>
              <a:t>Atoany Fierro | Tecnológico de Monterrey</a:t>
            </a:r>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‹Nº›</a:t>
            </a:fld>
            <a:endParaRPr lang="en-US" dirty="0"/>
          </a:p>
        </p:txBody>
      </p:sp>
    </p:spTree>
    <p:extLst>
      <p:ext uri="{BB962C8B-B14F-4D97-AF65-F5344CB8AC3E}">
        <p14:creationId xmlns:p14="http://schemas.microsoft.com/office/powerpoint/2010/main" val="155160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3F5B1B78-23AF-4B19-9FB9-0A823FBCECCE}" type="datetime1">
              <a:rPr lang="en-US" smtClean="0"/>
              <a:t>2/6/2026</a:t>
            </a:fld>
            <a:endParaRPr lang="en-US" dirty="0"/>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r>
              <a:rPr lang="en-US" dirty="0"/>
              <a:t>Atoany Fierro | Tecnológico de Monterrey</a:t>
            </a:r>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‹Nº›</a:t>
            </a:fld>
            <a:endParaRPr lang="en-US" dirty="0"/>
          </a:p>
        </p:txBody>
      </p:sp>
    </p:spTree>
    <p:extLst>
      <p:ext uri="{BB962C8B-B14F-4D97-AF65-F5344CB8AC3E}">
        <p14:creationId xmlns:p14="http://schemas.microsoft.com/office/powerpoint/2010/main" val="364446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7C0CFF15-5F49-460D-B694-4AAB924BAD11}" type="datetime1">
              <a:rPr lang="en-US" smtClean="0"/>
              <a:t>2/6/2026</a:t>
            </a:fld>
            <a:endParaRPr lang="en-US" dirty="0"/>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r>
              <a:rPr lang="en-US" dirty="0"/>
              <a:t>Atoany Fierro | Tecnológico de Monterrey</a:t>
            </a:r>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‹Nº›</a:t>
            </a:fld>
            <a:endParaRPr lang="en-US" dirty="0"/>
          </a:p>
        </p:txBody>
      </p:sp>
    </p:spTree>
    <p:extLst>
      <p:ext uri="{BB962C8B-B14F-4D97-AF65-F5344CB8AC3E}">
        <p14:creationId xmlns:p14="http://schemas.microsoft.com/office/powerpoint/2010/main" val="1406787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EA23D6F0-BD27-406D-A8EF-9242C817A8D2}" type="datetime1">
              <a:rPr lang="en-US" smtClean="0"/>
              <a:t>2/6/2026</a:t>
            </a:fld>
            <a:endParaRPr lang="en-US" dirty="0"/>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r>
              <a:rPr lang="en-US" dirty="0"/>
              <a:t>Atoany Fierro | Tecnológico de Monterrey</a:t>
            </a:r>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‹Nº›</a:t>
            </a:fld>
            <a:endParaRPr lang="en-US" dirty="0"/>
          </a:p>
        </p:txBody>
      </p:sp>
    </p:spTree>
    <p:extLst>
      <p:ext uri="{BB962C8B-B14F-4D97-AF65-F5344CB8AC3E}">
        <p14:creationId xmlns:p14="http://schemas.microsoft.com/office/powerpoint/2010/main" val="3939270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A8D8AB94-24E5-45B8-B363-EC65FBB46EA9}" type="datetime1">
              <a:rPr lang="en-US" smtClean="0"/>
              <a:t>2/6/2026</a:t>
            </a:fld>
            <a:endParaRPr lang="en-US" dirty="0"/>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r>
              <a:rPr lang="en-US" dirty="0"/>
              <a:t>Atoany Fierro | Tecnológico de Monterrey</a:t>
            </a:r>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‹Nº›</a:t>
            </a:fld>
            <a:endParaRPr lang="en-US" dirty="0"/>
          </a:p>
        </p:txBody>
      </p:sp>
    </p:spTree>
    <p:extLst>
      <p:ext uri="{BB962C8B-B14F-4D97-AF65-F5344CB8AC3E}">
        <p14:creationId xmlns:p14="http://schemas.microsoft.com/office/powerpoint/2010/main" val="414645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EA4B189-CB7F-40E1-87A6-DFE683675F26}" type="datetime1">
              <a:rPr lang="en-US" smtClean="0"/>
              <a:t>2/6/2026</a:t>
            </a:fld>
            <a:endParaRPr lang="en-US" dirty="0"/>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r>
              <a:rPr lang="en-US" dirty="0"/>
              <a:t>Atoany Fierro | Tecnológico de Monterrey</a:t>
            </a:r>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‹Nº›</a:t>
            </a:fld>
            <a:endParaRPr lang="en-US" dirty="0"/>
          </a:p>
        </p:txBody>
      </p:sp>
    </p:spTree>
    <p:extLst>
      <p:ext uri="{BB962C8B-B14F-4D97-AF65-F5344CB8AC3E}">
        <p14:creationId xmlns:p14="http://schemas.microsoft.com/office/powerpoint/2010/main" val="2284803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D5151AA5-01A6-489B-9238-A8275EB3A77E}" type="datetime1">
              <a:rPr lang="en-US" smtClean="0"/>
              <a:t>2/6/2026</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r>
              <a:rPr lang="en-US" dirty="0"/>
              <a:t>Atoany Fierro | Tecnológico de Monterrey</a:t>
            </a:r>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‹Nº›</a:t>
            </a:fld>
            <a:endParaRPr lang="en-US" dirty="0"/>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73487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HKcO3-6TYr0"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www.youtube.com/watch?v=ukzFI9rgwfU"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https://upload.wikimedia.org/wikipedia/commons/thumb/3/3a/Linear_regression.svg/350px-Linear_regression.svg.png"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colab.research.google.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1.gif"/><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mailto:afierror@tec.mx"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53.png"/><Relationship Id="rId4" Type="http://schemas.openxmlformats.org/officeDocument/2006/relationships/image" Target="../media/image119.png"/><Relationship Id="rId9" Type="http://schemas.openxmlformats.org/officeDocument/2006/relationships/image" Target="../media/image124.png"/></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atrón de fondo&#10;&#10;El contenido generado por IA puede ser incorrecto.">
            <a:extLst>
              <a:ext uri="{FF2B5EF4-FFF2-40B4-BE49-F238E27FC236}">
                <a16:creationId xmlns:a16="http://schemas.microsoft.com/office/drawing/2014/main" id="{36BBCB3E-9B57-CE0C-854A-57EA07D8FF58}"/>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8547CFE8-E216-6433-7CBD-2C4708DAA018}"/>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Aprende a Implementar Machine Learning Desde Cero</a:t>
            </a:r>
            <a:endParaRPr lang="es-MX" dirty="0">
              <a:solidFill>
                <a:srgbClr val="FFFFFF"/>
              </a:solidFill>
            </a:endParaRPr>
          </a:p>
        </p:txBody>
      </p:sp>
      <p:sp>
        <p:nvSpPr>
          <p:cNvPr id="3" name="Subtítulo 2">
            <a:extLst>
              <a:ext uri="{FF2B5EF4-FFF2-40B4-BE49-F238E27FC236}">
                <a16:creationId xmlns:a16="http://schemas.microsoft.com/office/drawing/2014/main" id="{D1569BC4-A237-5FCC-6DAB-7E14E206920C}"/>
              </a:ext>
            </a:extLst>
          </p:cNvPr>
          <p:cNvSpPr>
            <a:spLocks noGrp="1"/>
          </p:cNvSpPr>
          <p:nvPr>
            <p:ph type="subTitle" idx="1"/>
          </p:nvPr>
        </p:nvSpPr>
        <p:spPr>
          <a:xfrm>
            <a:off x="914400" y="956113"/>
            <a:ext cx="7393922" cy="1329888"/>
          </a:xfrm>
        </p:spPr>
        <p:txBody>
          <a:bodyPr anchor="t">
            <a:normAutofit/>
          </a:bodyPr>
          <a:lstStyle/>
          <a:p>
            <a:r>
              <a:rPr lang="es-ES" dirty="0">
                <a:solidFill>
                  <a:srgbClr val="FFFFFF"/>
                </a:solidFill>
              </a:rPr>
              <a:t>Atoany Fierro</a:t>
            </a:r>
            <a:endParaRPr lang="es-MX" dirty="0">
              <a:solidFill>
                <a:srgbClr val="FFFFFF"/>
              </a:solidFill>
            </a:endParaRPr>
          </a:p>
        </p:txBody>
      </p:sp>
      <p:cxnSp>
        <p:nvCxnSpPr>
          <p:cNvPr id="11" name="Straight Connector 10">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Marcador de pie de página 4">
            <a:extLst>
              <a:ext uri="{FF2B5EF4-FFF2-40B4-BE49-F238E27FC236}">
                <a16:creationId xmlns:a16="http://schemas.microsoft.com/office/drawing/2014/main" id="{6CE533E9-8829-E40E-C3E8-7ECB539D558A}"/>
              </a:ext>
            </a:extLst>
          </p:cNvPr>
          <p:cNvSpPr>
            <a:spLocks noGrp="1"/>
          </p:cNvSpPr>
          <p:nvPr>
            <p:ph type="ftr" sz="quarter" idx="11"/>
          </p:nvPr>
        </p:nvSpPr>
        <p:spPr/>
        <p:txBody>
          <a:bodyPr/>
          <a:lstStyle/>
          <a:p>
            <a:r>
              <a:rPr lang="en-US" dirty="0"/>
              <a:t>Atoany Fierro | Tecnológico de Monterrey</a:t>
            </a:r>
          </a:p>
        </p:txBody>
      </p:sp>
      <p:sp>
        <p:nvSpPr>
          <p:cNvPr id="6" name="Marcador de número de diapositiva 5">
            <a:extLst>
              <a:ext uri="{FF2B5EF4-FFF2-40B4-BE49-F238E27FC236}">
                <a16:creationId xmlns:a16="http://schemas.microsoft.com/office/drawing/2014/main" id="{60C5B977-BB9A-0008-EA50-7CD53B0C22E2}"/>
              </a:ext>
            </a:extLst>
          </p:cNvPr>
          <p:cNvSpPr>
            <a:spLocks noGrp="1"/>
          </p:cNvSpPr>
          <p:nvPr>
            <p:ph type="sldNum" sz="quarter" idx="12"/>
          </p:nvPr>
        </p:nvSpPr>
        <p:spPr/>
        <p:txBody>
          <a:bodyPr/>
          <a:lstStyle/>
          <a:p>
            <a:fld id="{70C12960-6E85-460F-B6E3-5B82CB31AF3D}" type="slidenum">
              <a:rPr lang="en-US" smtClean="0"/>
              <a:t>1</a:t>
            </a:fld>
            <a:endParaRPr lang="en-US" dirty="0"/>
          </a:p>
        </p:txBody>
      </p:sp>
    </p:spTree>
    <p:extLst>
      <p:ext uri="{BB962C8B-B14F-4D97-AF65-F5344CB8AC3E}">
        <p14:creationId xmlns:p14="http://schemas.microsoft.com/office/powerpoint/2010/main" val="24618483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B4D658-682B-0A81-AA5F-6191997B9DCA}"/>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F66B130E-5DE2-5792-9674-CB864FE360F8}"/>
              </a:ext>
            </a:extLst>
          </p:cNvPr>
          <p:cNvPicPr>
            <a:picLocks noChangeAspect="1"/>
          </p:cNvPicPr>
          <p:nvPr/>
        </p:nvPicPr>
        <p:blipFill>
          <a:blip r:embed="rId2"/>
          <a:srcRect b="25000"/>
          <a:stretch>
            <a:fillRect/>
          </a:stretch>
        </p:blipFill>
        <p:spPr>
          <a:xfrm>
            <a:off x="20" y="10"/>
            <a:ext cx="12191980" cy="6857985"/>
          </a:xfrm>
          <a:prstGeom prst="rect">
            <a:avLst/>
          </a:prstGeom>
        </p:spPr>
      </p:pic>
      <p:sp>
        <p:nvSpPr>
          <p:cNvPr id="30" name="Rectangle 29">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BF24F8-7A5A-1ADA-EB6F-122CFA99A54D}"/>
              </a:ext>
            </a:extLst>
          </p:cNvPr>
          <p:cNvSpPr>
            <a:spLocks noGrp="1"/>
          </p:cNvSpPr>
          <p:nvPr>
            <p:ph type="ctrTitle"/>
          </p:nvPr>
        </p:nvSpPr>
        <p:spPr>
          <a:xfrm>
            <a:off x="640080" y="914400"/>
            <a:ext cx="4892948" cy="3427867"/>
          </a:xfrm>
        </p:spPr>
        <p:txBody>
          <a:bodyPr anchor="t">
            <a:normAutofit/>
          </a:bodyPr>
          <a:lstStyle/>
          <a:p>
            <a:r>
              <a:rPr lang="es-ES" dirty="0">
                <a:solidFill>
                  <a:srgbClr val="FFFFFF"/>
                </a:solidFill>
              </a:rPr>
              <a:t>Introducción al Machine Learning</a:t>
            </a:r>
            <a:endParaRPr lang="es-MX" dirty="0">
              <a:solidFill>
                <a:srgbClr val="FFFFFF"/>
              </a:solidFill>
            </a:endParaRPr>
          </a:p>
        </p:txBody>
      </p:sp>
      <p:cxnSp>
        <p:nvCxnSpPr>
          <p:cNvPr id="32" name="Straight Connector 31">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3320ECE5-6CBA-8C51-CE44-4821E5EEC1A0}"/>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FBFEE590-3F7A-8A92-4F03-C4AE55A02C37}"/>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1475475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F6BF6-784B-F3BD-36FE-78DABCB40710}"/>
              </a:ext>
            </a:extLst>
          </p:cNvPr>
          <p:cNvSpPr>
            <a:spLocks noGrp="1"/>
          </p:cNvSpPr>
          <p:nvPr>
            <p:ph type="title"/>
          </p:nvPr>
        </p:nvSpPr>
        <p:spPr>
          <a:xfrm>
            <a:off x="700087" y="909638"/>
            <a:ext cx="10691813" cy="1155618"/>
          </a:xfrm>
        </p:spPr>
        <p:txBody>
          <a:bodyPr>
            <a:normAutofit/>
          </a:bodyPr>
          <a:lstStyle/>
          <a:p>
            <a:r>
              <a:rPr lang="es-ES"/>
              <a:t>Inteligencia Artificial</a:t>
            </a:r>
            <a:endParaRPr lang="es-MX" dirty="0"/>
          </a:p>
        </p:txBody>
      </p:sp>
      <p:sp>
        <p:nvSpPr>
          <p:cNvPr id="5" name="Marcador de pie de página 4">
            <a:extLst>
              <a:ext uri="{FF2B5EF4-FFF2-40B4-BE49-F238E27FC236}">
                <a16:creationId xmlns:a16="http://schemas.microsoft.com/office/drawing/2014/main" id="{4665AF94-3ABE-C42F-5EE4-AC360FDDDC4F}"/>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a:t>Atoany Fierro | Tecnológico de Monterrey</a:t>
            </a:r>
          </a:p>
        </p:txBody>
      </p:sp>
      <p:pic>
        <p:nvPicPr>
          <p:cNvPr id="7" name="Imagen 6" descr="Imagen que contiene Logotipo&#10;&#10;Descripción generada automáticamente">
            <a:extLst>
              <a:ext uri="{FF2B5EF4-FFF2-40B4-BE49-F238E27FC236}">
                <a16:creationId xmlns:a16="http://schemas.microsoft.com/office/drawing/2014/main" id="{886B5CA5-2BF1-AF48-804E-096F82466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graphicFrame>
        <p:nvGraphicFramePr>
          <p:cNvPr id="4" name="Marcador de contenido 5">
            <a:extLst>
              <a:ext uri="{FF2B5EF4-FFF2-40B4-BE49-F238E27FC236}">
                <a16:creationId xmlns:a16="http://schemas.microsoft.com/office/drawing/2014/main" id="{749C6B13-0FB0-7F05-0A9E-C8EC7DD832EE}"/>
              </a:ext>
            </a:extLst>
          </p:cNvPr>
          <p:cNvGraphicFramePr>
            <a:graphicFrameLocks noGrp="1"/>
          </p:cNvGraphicFramePr>
          <p:nvPr>
            <p:ph idx="1"/>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a:extLst>
              <a:ext uri="{FF2B5EF4-FFF2-40B4-BE49-F238E27FC236}">
                <a16:creationId xmlns:a16="http://schemas.microsoft.com/office/drawing/2014/main" id="{1F9EF321-FBCC-3A04-FDD8-8A0E94DBBC18}"/>
              </a:ext>
            </a:extLst>
          </p:cNvPr>
          <p:cNvSpPr>
            <a:spLocks noGrp="1"/>
          </p:cNvSpPr>
          <p:nvPr>
            <p:ph type="sldNum" sz="quarter" idx="12"/>
          </p:nvPr>
        </p:nvSpPr>
        <p:spPr/>
        <p:txBody>
          <a:bodyPr/>
          <a:lstStyle/>
          <a:p>
            <a:fld id="{5DEF7F31-0B8A-474A-B86C-91F381754329}" type="slidenum">
              <a:rPr lang="en-US" smtClean="0"/>
              <a:t>11</a:t>
            </a:fld>
            <a:endParaRPr lang="en-US"/>
          </a:p>
        </p:txBody>
      </p:sp>
    </p:spTree>
    <p:extLst>
      <p:ext uri="{BB962C8B-B14F-4D97-AF65-F5344CB8AC3E}">
        <p14:creationId xmlns:p14="http://schemas.microsoft.com/office/powerpoint/2010/main" val="2473945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D8F2A30-B4A9-D3AB-E521-0257453F07A7}"/>
              </a:ext>
            </a:extLst>
          </p:cNvPr>
          <p:cNvSpPr>
            <a:spLocks noGrp="1"/>
          </p:cNvSpPr>
          <p:nvPr>
            <p:ph type="title"/>
          </p:nvPr>
        </p:nvSpPr>
        <p:spPr>
          <a:xfrm>
            <a:off x="640080" y="914400"/>
            <a:ext cx="6291472" cy="1097280"/>
          </a:xfrm>
        </p:spPr>
        <p:txBody>
          <a:bodyPr anchor="t">
            <a:normAutofit/>
          </a:bodyPr>
          <a:lstStyle/>
          <a:p>
            <a:r>
              <a:rPr lang="es-ES" sz="3700"/>
              <a:t>Tipos de inteligencia artificial</a:t>
            </a:r>
            <a:endParaRPr lang="es-MX" sz="3700"/>
          </a:p>
        </p:txBody>
      </p:sp>
      <p:cxnSp>
        <p:nvCxnSpPr>
          <p:cNvPr id="3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Imagen 6" descr="Imagen que contiene Logotipo&#10;&#10;Descripción generada automáticamente">
            <a:extLst>
              <a:ext uri="{FF2B5EF4-FFF2-40B4-BE49-F238E27FC236}">
                <a16:creationId xmlns:a16="http://schemas.microsoft.com/office/drawing/2014/main" id="{0D21E844-CA9E-7AA4-DD43-A72448D18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graphicFrame>
        <p:nvGraphicFramePr>
          <p:cNvPr id="4" name="Marcador de contenido 3">
            <a:extLst>
              <a:ext uri="{FF2B5EF4-FFF2-40B4-BE49-F238E27FC236}">
                <a16:creationId xmlns:a16="http://schemas.microsoft.com/office/drawing/2014/main" id="{0AEED1DF-B328-7765-E7E1-7554E24994DC}"/>
              </a:ext>
            </a:extLst>
          </p:cNvPr>
          <p:cNvGraphicFramePr>
            <a:graphicFrameLocks noGrp="1"/>
          </p:cNvGraphicFramePr>
          <p:nvPr>
            <p:ph idx="1"/>
            <p:extLst>
              <p:ext uri="{D42A27DB-BD31-4B8C-83A1-F6EECF244321}">
                <p14:modId xmlns:p14="http://schemas.microsoft.com/office/powerpoint/2010/main" val="4113185854"/>
              </p:ext>
            </p:extLst>
          </p:nvPr>
        </p:nvGraphicFramePr>
        <p:xfrm>
          <a:off x="640080" y="2176036"/>
          <a:ext cx="6291472" cy="4123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pie de página 2">
            <a:extLst>
              <a:ext uri="{FF2B5EF4-FFF2-40B4-BE49-F238E27FC236}">
                <a16:creationId xmlns:a16="http://schemas.microsoft.com/office/drawing/2014/main" id="{9628D1E2-023D-B8FC-725D-6D498D2FF337}"/>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925BDB05-A045-0E33-79FD-3ECB5C73ED95}"/>
              </a:ext>
            </a:extLst>
          </p:cNvPr>
          <p:cNvSpPr>
            <a:spLocks noGrp="1"/>
          </p:cNvSpPr>
          <p:nvPr>
            <p:ph type="sldNum" sz="quarter" idx="12"/>
          </p:nvPr>
        </p:nvSpPr>
        <p:spPr/>
        <p:txBody>
          <a:bodyPr/>
          <a:lstStyle/>
          <a:p>
            <a:fld id="{70C12960-6E85-460F-B6E3-5B82CB31AF3D}" type="slidenum">
              <a:rPr lang="en-US" smtClean="0"/>
              <a:t>12</a:t>
            </a:fld>
            <a:endParaRPr lang="en-US"/>
          </a:p>
        </p:txBody>
      </p:sp>
    </p:spTree>
    <p:extLst>
      <p:ext uri="{BB962C8B-B14F-4D97-AF65-F5344CB8AC3E}">
        <p14:creationId xmlns:p14="http://schemas.microsoft.com/office/powerpoint/2010/main" val="59347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6EE16-912F-C731-D390-1F5391E69A18}"/>
              </a:ext>
            </a:extLst>
          </p:cNvPr>
          <p:cNvSpPr>
            <a:spLocks noGrp="1"/>
          </p:cNvSpPr>
          <p:nvPr>
            <p:ph type="title"/>
          </p:nvPr>
        </p:nvSpPr>
        <p:spPr>
          <a:xfrm>
            <a:off x="7830879" y="1122362"/>
            <a:ext cx="3545957" cy="3744209"/>
          </a:xfrm>
        </p:spPr>
        <p:txBody>
          <a:bodyPr vert="horz" lIns="91440" tIns="45720" rIns="91440" bIns="45720" rtlCol="0" anchor="b">
            <a:normAutofit/>
          </a:bodyPr>
          <a:lstStyle/>
          <a:p>
            <a:pPr algn="r">
              <a:lnSpc>
                <a:spcPct val="110000"/>
              </a:lnSpc>
            </a:pPr>
            <a:r>
              <a:rPr lang="en-US" sz="4200"/>
              <a:t>Aplicaciones del machine learning</a:t>
            </a:r>
          </a:p>
        </p:txBody>
      </p:sp>
      <p:pic>
        <p:nvPicPr>
          <p:cNvPr id="2050" name="Picture 2" descr="Imagen que contiene negro, cd&#10;&#10;Descripción generada automáticamente">
            <a:extLst>
              <a:ext uri="{FF2B5EF4-FFF2-40B4-BE49-F238E27FC236}">
                <a16:creationId xmlns:a16="http://schemas.microsoft.com/office/drawing/2014/main" id="{1C170643-3F98-5B74-E3FF-4BE58A362E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85800" y="951824"/>
            <a:ext cx="6605803" cy="495435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79B7D8B2-05CB-A3DE-88FC-27066ED97FDC}"/>
              </a:ext>
            </a:extLst>
          </p:cNvPr>
          <p:cNvSpPr txBox="1"/>
          <p:nvPr/>
        </p:nvSpPr>
        <p:spPr>
          <a:xfrm>
            <a:off x="706957" y="6018927"/>
            <a:ext cx="6096000" cy="369332"/>
          </a:xfrm>
          <a:prstGeom prst="rect">
            <a:avLst/>
          </a:prstGeom>
          <a:noFill/>
        </p:spPr>
        <p:txBody>
          <a:bodyPr wrap="square">
            <a:spAutoFit/>
          </a:bodyPr>
          <a:lstStyle/>
          <a:p>
            <a:r>
              <a:rPr lang="es-MX" sz="1800" b="0" i="0" u="sng" strike="noStrike" dirty="0">
                <a:solidFill>
                  <a:srgbClr val="000000"/>
                </a:solidFill>
                <a:effectLst/>
                <a:latin typeface="Calibri" panose="020F0502020204030204" pitchFamily="34" charset="0"/>
                <a:hlinkClick r:id="rId3"/>
              </a:rPr>
              <a:t>https://www.youtube.com/watch?v=HKcO3-6TYr</a:t>
            </a:r>
            <a:endParaRPr lang="es-MX" dirty="0"/>
          </a:p>
        </p:txBody>
      </p:sp>
      <p:sp>
        <p:nvSpPr>
          <p:cNvPr id="7" name="CuadroTexto 6">
            <a:extLst>
              <a:ext uri="{FF2B5EF4-FFF2-40B4-BE49-F238E27FC236}">
                <a16:creationId xmlns:a16="http://schemas.microsoft.com/office/drawing/2014/main" id="{C8261233-F892-B7B7-DAAA-3CD1A818ECFE}"/>
              </a:ext>
            </a:extLst>
          </p:cNvPr>
          <p:cNvSpPr txBox="1"/>
          <p:nvPr/>
        </p:nvSpPr>
        <p:spPr>
          <a:xfrm>
            <a:off x="706957" y="6400829"/>
            <a:ext cx="6096000" cy="369332"/>
          </a:xfrm>
          <a:prstGeom prst="rect">
            <a:avLst/>
          </a:prstGeom>
          <a:noFill/>
        </p:spPr>
        <p:txBody>
          <a:bodyPr wrap="square">
            <a:spAutoFit/>
          </a:bodyPr>
          <a:lstStyle/>
          <a:p>
            <a:r>
              <a:rPr lang="es-MX" sz="1800" b="0" i="0" u="sng" strike="noStrike" dirty="0">
                <a:solidFill>
                  <a:srgbClr val="000000"/>
                </a:solidFill>
                <a:effectLst/>
                <a:latin typeface="Calibri" panose="020F0502020204030204" pitchFamily="34" charset="0"/>
                <a:hlinkClick r:id="rId4"/>
              </a:rPr>
              <a:t>https://www.youtube.com/watch?v=ukzFI9rgwfU</a:t>
            </a:r>
            <a:endParaRPr lang="es-MX" dirty="0"/>
          </a:p>
        </p:txBody>
      </p:sp>
      <p:sp>
        <p:nvSpPr>
          <p:cNvPr id="3" name="Marcador de pie de página 2">
            <a:extLst>
              <a:ext uri="{FF2B5EF4-FFF2-40B4-BE49-F238E27FC236}">
                <a16:creationId xmlns:a16="http://schemas.microsoft.com/office/drawing/2014/main" id="{EC8F77F0-3F48-381B-69A7-9FCD3F9BA48D}"/>
              </a:ext>
            </a:extLst>
          </p:cNvPr>
          <p:cNvSpPr>
            <a:spLocks noGrp="1"/>
          </p:cNvSpPr>
          <p:nvPr>
            <p:ph type="ftr" sz="quarter" idx="11"/>
          </p:nvPr>
        </p:nvSpPr>
        <p:spPr/>
        <p:txBody>
          <a:bodyPr/>
          <a:lstStyle/>
          <a:p>
            <a:r>
              <a:rPr lang="en-US"/>
              <a:t>Atoany Fierro | Tecnológico de Monterrey</a:t>
            </a:r>
            <a:endParaRPr lang="en-US" dirty="0"/>
          </a:p>
        </p:txBody>
      </p:sp>
      <p:sp>
        <p:nvSpPr>
          <p:cNvPr id="4" name="Marcador de número de diapositiva 3">
            <a:extLst>
              <a:ext uri="{FF2B5EF4-FFF2-40B4-BE49-F238E27FC236}">
                <a16:creationId xmlns:a16="http://schemas.microsoft.com/office/drawing/2014/main" id="{994BAD54-CA7C-8FFF-913B-BC05383F1F48}"/>
              </a:ext>
            </a:extLst>
          </p:cNvPr>
          <p:cNvSpPr>
            <a:spLocks noGrp="1"/>
          </p:cNvSpPr>
          <p:nvPr>
            <p:ph type="sldNum" sz="quarter" idx="12"/>
          </p:nvPr>
        </p:nvSpPr>
        <p:spPr/>
        <p:txBody>
          <a:bodyPr/>
          <a:lstStyle/>
          <a:p>
            <a:fld id="{70C12960-6E85-460F-B6E3-5B82CB31AF3D}" type="slidenum">
              <a:rPr lang="en-US" smtClean="0"/>
              <a:t>13</a:t>
            </a:fld>
            <a:endParaRPr lang="en-US"/>
          </a:p>
        </p:txBody>
      </p:sp>
    </p:spTree>
    <p:extLst>
      <p:ext uri="{BB962C8B-B14F-4D97-AF65-F5344CB8AC3E}">
        <p14:creationId xmlns:p14="http://schemas.microsoft.com/office/powerpoint/2010/main" val="236932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F5C9EE-FD0D-C0EB-18D2-B7EE2359B3E4}"/>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a:t>Algoritmos de Machine Learning</a:t>
            </a:r>
          </a:p>
        </p:txBody>
      </p:sp>
      <p:cxnSp>
        <p:nvCxnSpPr>
          <p:cNvPr id="16" name="Straight Connector 15">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Marcador de contenido 4" descr="Diagrama&#10;&#10;Descripción generada automáticamente">
            <a:extLst>
              <a:ext uri="{FF2B5EF4-FFF2-40B4-BE49-F238E27FC236}">
                <a16:creationId xmlns:a16="http://schemas.microsoft.com/office/drawing/2014/main" id="{D009C5C3-0A53-F470-F997-A9861565F5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9065" y="966978"/>
            <a:ext cx="6816437" cy="4873752"/>
          </a:xfrm>
          <a:prstGeom prst="rect">
            <a:avLst/>
          </a:prstGeom>
        </p:spPr>
      </p:pic>
      <p:sp>
        <p:nvSpPr>
          <p:cNvPr id="5" name="Marcador de pie de página 4">
            <a:extLst>
              <a:ext uri="{FF2B5EF4-FFF2-40B4-BE49-F238E27FC236}">
                <a16:creationId xmlns:a16="http://schemas.microsoft.com/office/drawing/2014/main" id="{4E3265CE-69E1-3FB5-7279-7E8E79AB4939}"/>
              </a:ext>
            </a:extLst>
          </p:cNvPr>
          <p:cNvSpPr>
            <a:spLocks noGrp="1"/>
          </p:cNvSpPr>
          <p:nvPr>
            <p:ph type="ftr" sz="quarter" idx="11"/>
          </p:nvPr>
        </p:nvSpPr>
        <p:spPr>
          <a:xfrm>
            <a:off x="6767622" y="6356350"/>
            <a:ext cx="4040373" cy="365125"/>
          </a:xfrm>
        </p:spPr>
        <p:txBody>
          <a:bodyPr vert="horz" lIns="91440" tIns="45720" rIns="91440" bIns="45720" rtlCol="0" anchor="ctr">
            <a:normAutofit lnSpcReduction="10000"/>
          </a:bodyPr>
          <a:lstStyle/>
          <a:p>
            <a:pPr>
              <a:spcAft>
                <a:spcPts val="600"/>
              </a:spcAft>
            </a:pPr>
            <a:r>
              <a:rPr lang="en-US" b="1" kern="1200" cap="all" spc="300" baseline="0">
                <a:solidFill>
                  <a:schemeClr val="tx1"/>
                </a:solidFill>
                <a:latin typeface="+mn-lt"/>
                <a:ea typeface="+mn-ea"/>
                <a:cs typeface="+mn-cs"/>
              </a:rPr>
              <a:t>Atoany Fierro | Tecnológico de Monterrey</a:t>
            </a:r>
          </a:p>
        </p:txBody>
      </p:sp>
      <p:sp>
        <p:nvSpPr>
          <p:cNvPr id="3" name="Marcador de número de diapositiva 2">
            <a:extLst>
              <a:ext uri="{FF2B5EF4-FFF2-40B4-BE49-F238E27FC236}">
                <a16:creationId xmlns:a16="http://schemas.microsoft.com/office/drawing/2014/main" id="{33F377AE-2065-F1F2-ABEF-F6CEA6F09F5D}"/>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5DEF7F31-0B8A-474A-B86C-91F381754329}" type="slidenum">
              <a:rPr lang="en-US" smtClean="0"/>
              <a:pPr>
                <a:spcAft>
                  <a:spcPts val="600"/>
                </a:spcAft>
              </a:pPr>
              <a:t>14</a:t>
            </a:fld>
            <a:endParaRPr lang="en-US"/>
          </a:p>
        </p:txBody>
      </p:sp>
      <p:pic>
        <p:nvPicPr>
          <p:cNvPr id="7" name="Imagen 6" descr="Imagen que contiene Logotipo&#10;&#10;Descripción generada automáticamente">
            <a:extLst>
              <a:ext uri="{FF2B5EF4-FFF2-40B4-BE49-F238E27FC236}">
                <a16:creationId xmlns:a16="http://schemas.microsoft.com/office/drawing/2014/main" id="{CDB67ABA-F977-F3E4-169C-4D34967F1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Tree>
    <p:extLst>
      <p:ext uri="{BB962C8B-B14F-4D97-AF65-F5344CB8AC3E}">
        <p14:creationId xmlns:p14="http://schemas.microsoft.com/office/powerpoint/2010/main" val="288454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2FB86-25E2-51B4-0876-44C6B3061BFD}"/>
              </a:ext>
            </a:extLst>
          </p:cNvPr>
          <p:cNvSpPr>
            <a:spLocks noGrp="1"/>
          </p:cNvSpPr>
          <p:nvPr>
            <p:ph type="title"/>
          </p:nvPr>
        </p:nvSpPr>
        <p:spPr>
          <a:xfrm>
            <a:off x="704088" y="914401"/>
            <a:ext cx="6766560" cy="1307592"/>
          </a:xfrm>
        </p:spPr>
        <p:txBody>
          <a:bodyPr>
            <a:normAutofit/>
          </a:bodyPr>
          <a:lstStyle/>
          <a:p>
            <a:r>
              <a:rPr lang="es-ES" dirty="0"/>
              <a:t>Tipos de aprendizaje</a:t>
            </a:r>
            <a:endParaRPr lang="es-MX" dirty="0"/>
          </a:p>
        </p:txBody>
      </p:sp>
      <p:sp>
        <p:nvSpPr>
          <p:cNvPr id="5" name="Marcador de pie de página 4">
            <a:extLst>
              <a:ext uri="{FF2B5EF4-FFF2-40B4-BE49-F238E27FC236}">
                <a16:creationId xmlns:a16="http://schemas.microsoft.com/office/drawing/2014/main" id="{500EB7CC-B542-EABD-1135-100A2B2E9F46}"/>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a:t>Atoany Fierro | Tecnológico de Monterrey</a:t>
            </a:r>
          </a:p>
        </p:txBody>
      </p:sp>
      <p:graphicFrame>
        <p:nvGraphicFramePr>
          <p:cNvPr id="4" name="Marcador de contenido 2">
            <a:extLst>
              <a:ext uri="{FF2B5EF4-FFF2-40B4-BE49-F238E27FC236}">
                <a16:creationId xmlns:a16="http://schemas.microsoft.com/office/drawing/2014/main" id="{A65F4C11-3962-8CF1-6C89-82ED84BA389B}"/>
              </a:ext>
            </a:extLst>
          </p:cNvPr>
          <p:cNvGraphicFramePr>
            <a:graphicFrameLocks noGrp="1"/>
          </p:cNvGraphicFramePr>
          <p:nvPr>
            <p:ph idx="1"/>
          </p:nvPr>
        </p:nvGraphicFramePr>
        <p:xfrm>
          <a:off x="704088" y="2221994"/>
          <a:ext cx="6766560" cy="3739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08EBA9CB-9F52-7E73-86AB-B6219F774445}"/>
              </a:ext>
            </a:extLst>
          </p:cNvPr>
          <p:cNvSpPr>
            <a:spLocks noGrp="1"/>
          </p:cNvSpPr>
          <p:nvPr>
            <p:ph type="sldNum" sz="quarter" idx="12"/>
          </p:nvPr>
        </p:nvSpPr>
        <p:spPr/>
        <p:txBody>
          <a:bodyPr/>
          <a:lstStyle/>
          <a:p>
            <a:fld id="{5DEF7F31-0B8A-474A-B86C-91F381754329}" type="slidenum">
              <a:rPr lang="en-US" smtClean="0"/>
              <a:t>15</a:t>
            </a:fld>
            <a:endParaRPr lang="en-US"/>
          </a:p>
        </p:txBody>
      </p:sp>
    </p:spTree>
    <p:extLst>
      <p:ext uri="{BB962C8B-B14F-4D97-AF65-F5344CB8AC3E}">
        <p14:creationId xmlns:p14="http://schemas.microsoft.com/office/powerpoint/2010/main" val="558719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CDF406-A66B-15AA-082B-95C260BECB3D}"/>
              </a:ext>
            </a:extLst>
          </p:cNvPr>
          <p:cNvSpPr>
            <a:spLocks noGrp="1"/>
          </p:cNvSpPr>
          <p:nvPr>
            <p:ph type="title"/>
          </p:nvPr>
        </p:nvSpPr>
        <p:spPr>
          <a:xfrm>
            <a:off x="8719126" y="979051"/>
            <a:ext cx="2811879" cy="1807048"/>
          </a:xfrm>
        </p:spPr>
        <p:txBody>
          <a:bodyPr anchor="b">
            <a:normAutofit/>
          </a:bodyPr>
          <a:lstStyle/>
          <a:p>
            <a:r>
              <a:rPr lang="es-ES" sz="3600"/>
              <a:t>Aprendizaje supervisado</a:t>
            </a:r>
            <a:endParaRPr lang="es-MX" sz="3600"/>
          </a:p>
        </p:txBody>
      </p:sp>
      <p:pic>
        <p:nvPicPr>
          <p:cNvPr id="4" name="Picture 6" descr="Imagen que contiene Diagrama&#10;&#10;Descripción generada automáticamente">
            <a:extLst>
              <a:ext uri="{FF2B5EF4-FFF2-40B4-BE49-F238E27FC236}">
                <a16:creationId xmlns:a16="http://schemas.microsoft.com/office/drawing/2014/main" id="{E738DED4-8C75-ECE8-F859-808B8DAC5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421"/>
          <a:stretch>
            <a:fillRect/>
          </a:stretch>
        </p:blipFill>
        <p:spPr bwMode="auto">
          <a:xfrm>
            <a:off x="20" y="535709"/>
            <a:ext cx="8229580" cy="582064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057D109-6235-C45D-7950-01CC1C3F945F}"/>
              </a:ext>
            </a:extLst>
          </p:cNvPr>
          <p:cNvSpPr>
            <a:spLocks noGrp="1"/>
          </p:cNvSpPr>
          <p:nvPr>
            <p:ph idx="1"/>
          </p:nvPr>
        </p:nvSpPr>
        <p:spPr>
          <a:xfrm>
            <a:off x="8719128" y="2922624"/>
            <a:ext cx="2811880" cy="3409950"/>
          </a:xfrm>
        </p:spPr>
        <p:txBody>
          <a:bodyPr anchor="t">
            <a:normAutofit/>
          </a:bodyPr>
          <a:lstStyle/>
          <a:p>
            <a:pPr>
              <a:lnSpc>
                <a:spcPct val="110000"/>
              </a:lnSpc>
            </a:pPr>
            <a:r>
              <a:rPr lang="es-MX" sz="1300"/>
              <a:t>La mayoría de los algoritmos de aprendizaje automático son de aprendizaje supervisado</a:t>
            </a:r>
          </a:p>
          <a:p>
            <a:pPr>
              <a:lnSpc>
                <a:spcPct val="110000"/>
              </a:lnSpc>
            </a:pPr>
            <a:r>
              <a:rPr lang="es-MX" sz="1300"/>
              <a:t>En este tipo de aprendizaje, alimentamos a la computadora con variables de entrada y variables de salida</a:t>
            </a:r>
          </a:p>
          <a:p>
            <a:pPr>
              <a:lnSpc>
                <a:spcPct val="110000"/>
              </a:lnSpc>
            </a:pPr>
            <a:r>
              <a:rPr lang="es-MX" sz="1300"/>
              <a:t>El aprendizaje supervisado se divide a su vez en dos tipos:</a:t>
            </a:r>
          </a:p>
          <a:p>
            <a:pPr lvl="1">
              <a:lnSpc>
                <a:spcPct val="110000"/>
              </a:lnSpc>
            </a:pPr>
            <a:r>
              <a:rPr lang="es-MX" sz="1300">
                <a:latin typeface="Calibri" panose="020F0502020204030204" pitchFamily="34" charset="0"/>
              </a:rPr>
              <a:t>Clasificación</a:t>
            </a:r>
          </a:p>
          <a:p>
            <a:pPr lvl="1">
              <a:lnSpc>
                <a:spcPct val="110000"/>
              </a:lnSpc>
            </a:pPr>
            <a:r>
              <a:rPr lang="es-MX" sz="1300">
                <a:latin typeface="Calibri" panose="020F0502020204030204" pitchFamily="34" charset="0"/>
              </a:rPr>
              <a:t>Regresión</a:t>
            </a:r>
            <a:endParaRPr lang="es-MX" sz="1300"/>
          </a:p>
          <a:p>
            <a:pPr>
              <a:lnSpc>
                <a:spcPct val="110000"/>
              </a:lnSpc>
            </a:pPr>
            <a:endParaRPr lang="es-MX" sz="1300"/>
          </a:p>
        </p:txBody>
      </p:sp>
      <p:pic>
        <p:nvPicPr>
          <p:cNvPr id="7" name="Imagen 6" descr="Imagen que contiene Logotipo&#10;&#10;Descripción generada automáticamente">
            <a:extLst>
              <a:ext uri="{FF2B5EF4-FFF2-40B4-BE49-F238E27FC236}">
                <a16:creationId xmlns:a16="http://schemas.microsoft.com/office/drawing/2014/main" id="{55084412-6C73-1561-5BCE-8348479D6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
        <p:nvSpPr>
          <p:cNvPr id="5" name="Marcador de pie de página 4">
            <a:extLst>
              <a:ext uri="{FF2B5EF4-FFF2-40B4-BE49-F238E27FC236}">
                <a16:creationId xmlns:a16="http://schemas.microsoft.com/office/drawing/2014/main" id="{863E0138-CAB8-68C3-EDA3-0A40134387B4}"/>
              </a:ext>
            </a:extLst>
          </p:cNvPr>
          <p:cNvSpPr>
            <a:spLocks noGrp="1"/>
          </p:cNvSpPr>
          <p:nvPr>
            <p:ph type="ftr" sz="quarter" idx="11"/>
          </p:nvPr>
        </p:nvSpPr>
        <p:spPr/>
        <p:txBody>
          <a:bodyPr/>
          <a:lstStyle/>
          <a:p>
            <a:r>
              <a:rPr lang="en-US"/>
              <a:t>Atoany Fierro | Tecnológico de Monterrey</a:t>
            </a:r>
            <a:endParaRPr lang="en-US" dirty="0"/>
          </a:p>
        </p:txBody>
      </p:sp>
      <p:sp>
        <p:nvSpPr>
          <p:cNvPr id="6" name="Marcador de número de diapositiva 5">
            <a:extLst>
              <a:ext uri="{FF2B5EF4-FFF2-40B4-BE49-F238E27FC236}">
                <a16:creationId xmlns:a16="http://schemas.microsoft.com/office/drawing/2014/main" id="{6069F098-EC4C-E0F3-0D88-953E0F1C01A2}"/>
              </a:ext>
            </a:extLst>
          </p:cNvPr>
          <p:cNvSpPr>
            <a:spLocks noGrp="1"/>
          </p:cNvSpPr>
          <p:nvPr>
            <p:ph type="sldNum" sz="quarter" idx="12"/>
          </p:nvPr>
        </p:nvSpPr>
        <p:spPr/>
        <p:txBody>
          <a:bodyPr/>
          <a:lstStyle/>
          <a:p>
            <a:fld id="{70C12960-6E85-460F-B6E3-5B82CB31AF3D}" type="slidenum">
              <a:rPr lang="en-US" smtClean="0"/>
              <a:t>16</a:t>
            </a:fld>
            <a:endParaRPr lang="en-US"/>
          </a:p>
        </p:txBody>
      </p:sp>
    </p:spTree>
    <p:extLst>
      <p:ext uri="{BB962C8B-B14F-4D97-AF65-F5344CB8AC3E}">
        <p14:creationId xmlns:p14="http://schemas.microsoft.com/office/powerpoint/2010/main" val="4112341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57556AF-4A26-AED6-86BA-33EB813D4143}"/>
              </a:ext>
            </a:extLst>
          </p:cNvPr>
          <p:cNvSpPr>
            <a:spLocks noGrp="1"/>
          </p:cNvSpPr>
          <p:nvPr>
            <p:ph type="title"/>
          </p:nvPr>
        </p:nvSpPr>
        <p:spPr>
          <a:xfrm>
            <a:off x="640080" y="914399"/>
            <a:ext cx="10847494" cy="1171069"/>
          </a:xfrm>
        </p:spPr>
        <p:txBody>
          <a:bodyPr anchor="t">
            <a:normAutofit/>
          </a:bodyPr>
          <a:lstStyle/>
          <a:p>
            <a:r>
              <a:rPr lang="es-ES" dirty="0"/>
              <a:t>Aprendizaje sin supervisar</a:t>
            </a:r>
            <a:endParaRPr lang="es-MX" dirty="0"/>
          </a:p>
        </p:txBody>
      </p:sp>
      <p:pic>
        <p:nvPicPr>
          <p:cNvPr id="4" name="Marcador de contenido 4" descr="Diagrama, Esquemático&#10;&#10;Descripción generada automáticamente">
            <a:extLst>
              <a:ext uri="{FF2B5EF4-FFF2-40B4-BE49-F238E27FC236}">
                <a16:creationId xmlns:a16="http://schemas.microsoft.com/office/drawing/2014/main" id="{6AD326BC-6FFC-34E4-2E96-FD899DC5F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2" y="3077480"/>
            <a:ext cx="5648193" cy="2118072"/>
          </a:xfrm>
          <a:prstGeom prst="rect">
            <a:avLst/>
          </a:prstGeom>
        </p:spPr>
      </p:pic>
      <p:sp>
        <p:nvSpPr>
          <p:cNvPr id="3" name="Marcador de contenido 2">
            <a:extLst>
              <a:ext uri="{FF2B5EF4-FFF2-40B4-BE49-F238E27FC236}">
                <a16:creationId xmlns:a16="http://schemas.microsoft.com/office/drawing/2014/main" id="{6643A277-785C-01D9-2250-CEB7C879B24F}"/>
              </a:ext>
            </a:extLst>
          </p:cNvPr>
          <p:cNvSpPr>
            <a:spLocks noGrp="1"/>
          </p:cNvSpPr>
          <p:nvPr>
            <p:ph idx="1"/>
          </p:nvPr>
        </p:nvSpPr>
        <p:spPr>
          <a:xfrm>
            <a:off x="6915150" y="2256287"/>
            <a:ext cx="4563618" cy="3760459"/>
          </a:xfrm>
        </p:spPr>
        <p:txBody>
          <a:bodyPr anchor="t">
            <a:normAutofit/>
          </a:bodyPr>
          <a:lstStyle/>
          <a:p>
            <a:r>
              <a:rPr lang="es-ES" dirty="0"/>
              <a:t>Agrupamiento</a:t>
            </a:r>
          </a:p>
          <a:p>
            <a:r>
              <a:rPr lang="es-ES" dirty="0"/>
              <a:t>Detección de anomalías</a:t>
            </a:r>
            <a:endParaRPr lang="es-MX" dirty="0"/>
          </a:p>
          <a:p>
            <a:endParaRPr lang="es-MX" dirty="0"/>
          </a:p>
        </p:txBody>
      </p:sp>
      <p:cxnSp>
        <p:nvCxnSpPr>
          <p:cNvPr id="14" name="Straight Connector 13">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Imagen 6" descr="Imagen que contiene Logotipo&#10;&#10;Descripción generada automáticamente">
            <a:extLst>
              <a:ext uri="{FF2B5EF4-FFF2-40B4-BE49-F238E27FC236}">
                <a16:creationId xmlns:a16="http://schemas.microsoft.com/office/drawing/2014/main" id="{4D6E7014-55EB-8A89-210D-E12F959C4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658" y="152099"/>
            <a:ext cx="1509142" cy="396236"/>
          </a:xfrm>
          <a:prstGeom prst="rect">
            <a:avLst/>
          </a:prstGeom>
        </p:spPr>
      </p:pic>
      <p:sp>
        <p:nvSpPr>
          <p:cNvPr id="5" name="Marcador de pie de página 4">
            <a:extLst>
              <a:ext uri="{FF2B5EF4-FFF2-40B4-BE49-F238E27FC236}">
                <a16:creationId xmlns:a16="http://schemas.microsoft.com/office/drawing/2014/main" id="{C613FA6D-3D52-D390-136B-6C5369B28EBD}"/>
              </a:ext>
            </a:extLst>
          </p:cNvPr>
          <p:cNvSpPr>
            <a:spLocks noGrp="1"/>
          </p:cNvSpPr>
          <p:nvPr>
            <p:ph type="ftr" sz="quarter" idx="11"/>
          </p:nvPr>
        </p:nvSpPr>
        <p:spPr/>
        <p:txBody>
          <a:bodyPr/>
          <a:lstStyle/>
          <a:p>
            <a:r>
              <a:rPr lang="en-US"/>
              <a:t>Atoany Fierro | Tecnológico de Monterrey</a:t>
            </a:r>
            <a:endParaRPr lang="en-US" dirty="0"/>
          </a:p>
        </p:txBody>
      </p:sp>
      <p:sp>
        <p:nvSpPr>
          <p:cNvPr id="6" name="Marcador de número de diapositiva 5">
            <a:extLst>
              <a:ext uri="{FF2B5EF4-FFF2-40B4-BE49-F238E27FC236}">
                <a16:creationId xmlns:a16="http://schemas.microsoft.com/office/drawing/2014/main" id="{5574707B-A93A-0E5E-446F-03940044E7AD}"/>
              </a:ext>
            </a:extLst>
          </p:cNvPr>
          <p:cNvSpPr>
            <a:spLocks noGrp="1"/>
          </p:cNvSpPr>
          <p:nvPr>
            <p:ph type="sldNum" sz="quarter" idx="12"/>
          </p:nvPr>
        </p:nvSpPr>
        <p:spPr/>
        <p:txBody>
          <a:bodyPr/>
          <a:lstStyle/>
          <a:p>
            <a:fld id="{70C12960-6E85-460F-B6E3-5B82CB31AF3D}" type="slidenum">
              <a:rPr lang="en-US" smtClean="0"/>
              <a:t>17</a:t>
            </a:fld>
            <a:endParaRPr lang="en-US"/>
          </a:p>
        </p:txBody>
      </p:sp>
    </p:spTree>
    <p:extLst>
      <p:ext uri="{BB962C8B-B14F-4D97-AF65-F5344CB8AC3E}">
        <p14:creationId xmlns:p14="http://schemas.microsoft.com/office/powerpoint/2010/main" val="34320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835C14-FD6F-6E80-A621-48387D9E8752}"/>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a:t>Aprendizaje automático</a:t>
            </a:r>
          </a:p>
        </p:txBody>
      </p:sp>
      <p:sp>
        <p:nvSpPr>
          <p:cNvPr id="3" name="Marcador de contenido 2">
            <a:extLst>
              <a:ext uri="{FF2B5EF4-FFF2-40B4-BE49-F238E27FC236}">
                <a16:creationId xmlns:a16="http://schemas.microsoft.com/office/drawing/2014/main" id="{9271BC45-B666-DDF3-5F9C-4B1BFFF59CAB}"/>
              </a:ext>
            </a:extLst>
          </p:cNvPr>
          <p:cNvSpPr>
            <a:spLocks noGrp="1"/>
          </p:cNvSpPr>
          <p:nvPr>
            <p:ph idx="1"/>
          </p:nvPr>
        </p:nvSpPr>
        <p:spPr>
          <a:xfrm>
            <a:off x="640080" y="4846904"/>
            <a:ext cx="3145535" cy="993821"/>
          </a:xfrm>
        </p:spPr>
        <p:txBody>
          <a:bodyPr vert="horz" lIns="91440" tIns="45720" rIns="91440" bIns="45720" rtlCol="0" anchor="t">
            <a:normAutofit/>
          </a:bodyPr>
          <a:lstStyle/>
          <a:p>
            <a:pPr marL="0" indent="0">
              <a:lnSpc>
                <a:spcPct val="130000"/>
              </a:lnSpc>
              <a:buNone/>
            </a:pPr>
            <a:r>
              <a:rPr lang="en-US" sz="1800" b="1" cap="all" spc="300"/>
              <a:t>Paradigmas de programación</a:t>
            </a:r>
          </a:p>
        </p:txBody>
      </p:sp>
      <p:cxnSp>
        <p:nvCxnSpPr>
          <p:cNvPr id="18" name="Straight Connector 17">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Imagen 8" descr="Diagrama&#10;&#10;Descripción generada automáticamente">
            <a:extLst>
              <a:ext uri="{FF2B5EF4-FFF2-40B4-BE49-F238E27FC236}">
                <a16:creationId xmlns:a16="http://schemas.microsoft.com/office/drawing/2014/main" id="{09011A2B-783F-37AE-420F-6021E8A85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600000">
            <a:off x="4443984" y="1534763"/>
            <a:ext cx="7086600" cy="3738181"/>
          </a:xfrm>
          <a:prstGeom prst="rect">
            <a:avLst/>
          </a:prstGeom>
        </p:spPr>
      </p:pic>
      <p:sp>
        <p:nvSpPr>
          <p:cNvPr id="4" name="Marcador de pie de página 3">
            <a:extLst>
              <a:ext uri="{FF2B5EF4-FFF2-40B4-BE49-F238E27FC236}">
                <a16:creationId xmlns:a16="http://schemas.microsoft.com/office/drawing/2014/main" id="{8BBB9578-AD07-1B3E-4A34-21A121FCFC35}"/>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70D4F384-D3DB-AF1F-1655-E3959A98547F}"/>
              </a:ext>
            </a:extLst>
          </p:cNvPr>
          <p:cNvSpPr>
            <a:spLocks noGrp="1"/>
          </p:cNvSpPr>
          <p:nvPr>
            <p:ph type="sldNum" sz="quarter" idx="12"/>
          </p:nvPr>
        </p:nvSpPr>
        <p:spPr/>
        <p:txBody>
          <a:bodyPr/>
          <a:lstStyle/>
          <a:p>
            <a:fld id="{70C12960-6E85-460F-B6E3-5B82CB31AF3D}" type="slidenum">
              <a:rPr lang="en-US" smtClean="0"/>
              <a:t>18</a:t>
            </a:fld>
            <a:endParaRPr lang="en-US"/>
          </a:p>
        </p:txBody>
      </p:sp>
    </p:spTree>
    <p:extLst>
      <p:ext uri="{BB962C8B-B14F-4D97-AF65-F5344CB8AC3E}">
        <p14:creationId xmlns:p14="http://schemas.microsoft.com/office/powerpoint/2010/main" val="818969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1794D3-1FFA-7333-5820-14D761F0B71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EFB034F7-B4B2-BF5F-55B9-D7CB068A1703}"/>
              </a:ext>
            </a:extLst>
          </p:cNvPr>
          <p:cNvPicPr>
            <a:picLocks noChangeAspect="1"/>
          </p:cNvPicPr>
          <p:nvPr/>
        </p:nvPicPr>
        <p:blipFill>
          <a:blip r:embed="rId2">
            <a:alphaModFix amt="40000"/>
          </a:blip>
          <a:srcRect r="9091" b="31820"/>
          <a:stretch>
            <a:fillRect/>
          </a:stretch>
        </p:blipFill>
        <p:spPr>
          <a:xfrm>
            <a:off x="20" y="152"/>
            <a:ext cx="12191980" cy="6857848"/>
          </a:xfrm>
          <a:prstGeom prst="rect">
            <a:avLst/>
          </a:prstGeom>
        </p:spPr>
      </p:pic>
      <p:sp>
        <p:nvSpPr>
          <p:cNvPr id="2" name="Título 1">
            <a:extLst>
              <a:ext uri="{FF2B5EF4-FFF2-40B4-BE49-F238E27FC236}">
                <a16:creationId xmlns:a16="http://schemas.microsoft.com/office/drawing/2014/main" id="{9AFFFD75-5B0D-A89A-127E-71FA97D33695}"/>
              </a:ext>
            </a:extLst>
          </p:cNvPr>
          <p:cNvSpPr>
            <a:spLocks noGrp="1"/>
          </p:cNvSpPr>
          <p:nvPr>
            <p:ph type="ctrTitle"/>
          </p:nvPr>
        </p:nvSpPr>
        <p:spPr>
          <a:xfrm>
            <a:off x="640080" y="985233"/>
            <a:ext cx="5758628" cy="3355853"/>
          </a:xfrm>
        </p:spPr>
        <p:txBody>
          <a:bodyPr anchor="t">
            <a:normAutofit/>
          </a:bodyPr>
          <a:lstStyle/>
          <a:p>
            <a:r>
              <a:rPr lang="es-ES" sz="6000">
                <a:solidFill>
                  <a:srgbClr val="FFFFFF"/>
                </a:solidFill>
              </a:rPr>
              <a:t>Regresión Lineal</a:t>
            </a:r>
            <a:endParaRPr lang="es-MX" sz="6000">
              <a:solidFill>
                <a:srgbClr val="FFFFFF"/>
              </a:solidFill>
            </a:endParaRPr>
          </a:p>
        </p:txBody>
      </p:sp>
      <p:cxnSp>
        <p:nvCxnSpPr>
          <p:cNvPr id="18" name="Straight Connector 17">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509CF688-01DF-6A83-C83E-8E608D00A4CB}"/>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4FFB573D-ECAE-4F5D-DEE1-823F7CB3EA8B}"/>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3467680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0CE8ABF-2AFE-6B48-728B-C7F295DD0890}"/>
              </a:ext>
            </a:extLst>
          </p:cNvPr>
          <p:cNvSpPr>
            <a:spLocks noGrp="1"/>
          </p:cNvSpPr>
          <p:nvPr>
            <p:ph type="title"/>
          </p:nvPr>
        </p:nvSpPr>
        <p:spPr>
          <a:xfrm>
            <a:off x="7269904" y="914400"/>
            <a:ext cx="4261104" cy="1097280"/>
          </a:xfrm>
        </p:spPr>
        <p:txBody>
          <a:bodyPr anchor="t">
            <a:normAutofit/>
          </a:bodyPr>
          <a:lstStyle/>
          <a:p>
            <a:r>
              <a:rPr lang="es-ES" sz="3600" dirty="0"/>
              <a:t>Objetivo</a:t>
            </a:r>
            <a:endParaRPr lang="es-MX" sz="3600" dirty="0"/>
          </a:p>
        </p:txBody>
      </p:sp>
      <p:pic>
        <p:nvPicPr>
          <p:cNvPr id="6" name="Imagen 5" descr="Un par de personas con instrumentos musicales y micrófonos en un escenario&#10;&#10;El contenido generado por IA puede ser incorrecto.">
            <a:extLst>
              <a:ext uri="{FF2B5EF4-FFF2-40B4-BE49-F238E27FC236}">
                <a16:creationId xmlns:a16="http://schemas.microsoft.com/office/drawing/2014/main" id="{57FFCE9B-C4BB-DEF1-343B-5659086A8660}"/>
              </a:ext>
            </a:extLst>
          </p:cNvPr>
          <p:cNvPicPr>
            <a:picLocks noChangeAspect="1"/>
          </p:cNvPicPr>
          <p:nvPr/>
        </p:nvPicPr>
        <p:blipFill>
          <a:blip r:embed="rId2">
            <a:extLst>
              <a:ext uri="{28A0092B-C50C-407E-A947-70E740481C1C}">
                <a14:useLocalDpi xmlns:a14="http://schemas.microsoft.com/office/drawing/2010/main" val="0"/>
              </a:ext>
            </a:extLst>
          </a:blip>
          <a:srcRect t="167" r="-1" b="19416"/>
          <a:stretch>
            <a:fillRect/>
          </a:stretch>
        </p:blipFill>
        <p:spPr>
          <a:xfrm>
            <a:off x="-1" y="914399"/>
            <a:ext cx="6657255" cy="5353523"/>
          </a:xfrm>
          <a:prstGeom prst="rect">
            <a:avLst/>
          </a:prstGeom>
        </p:spPr>
      </p:pic>
      <p:cxnSp>
        <p:nvCxnSpPr>
          <p:cNvPr id="13" name="Straight Connector 12">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AB6501B-D8C8-D491-78B7-7FBE1DEB833A}"/>
              </a:ext>
            </a:extLst>
          </p:cNvPr>
          <p:cNvSpPr>
            <a:spLocks noGrp="1"/>
          </p:cNvSpPr>
          <p:nvPr>
            <p:ph idx="1"/>
          </p:nvPr>
        </p:nvSpPr>
        <p:spPr>
          <a:xfrm>
            <a:off x="7269905" y="2176036"/>
            <a:ext cx="4261104" cy="4121887"/>
          </a:xfrm>
        </p:spPr>
        <p:txBody>
          <a:bodyPr>
            <a:normAutofit/>
          </a:bodyPr>
          <a:lstStyle/>
          <a:p>
            <a:r>
              <a:rPr lang="es-ES" dirty="0"/>
              <a:t>Aprender a implementar algoritmos de machine learning en tu área de interés utilizando bloques de código ya predefinidos a través de IA</a:t>
            </a:r>
            <a:endParaRPr lang="es-MX" dirty="0"/>
          </a:p>
        </p:txBody>
      </p:sp>
      <p:sp>
        <p:nvSpPr>
          <p:cNvPr id="4" name="AutoShape 2">
            <a:extLst>
              <a:ext uri="{FF2B5EF4-FFF2-40B4-BE49-F238E27FC236}">
                <a16:creationId xmlns:a16="http://schemas.microsoft.com/office/drawing/2014/main" id="{40B3175B-3902-8EE2-D59F-84EB8043F7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sp>
        <p:nvSpPr>
          <p:cNvPr id="5" name="Marcador de pie de página 4">
            <a:extLst>
              <a:ext uri="{FF2B5EF4-FFF2-40B4-BE49-F238E27FC236}">
                <a16:creationId xmlns:a16="http://schemas.microsoft.com/office/drawing/2014/main" id="{6A6459B7-9C5A-2D9F-3048-45EFB159BC09}"/>
              </a:ext>
            </a:extLst>
          </p:cNvPr>
          <p:cNvSpPr>
            <a:spLocks noGrp="1"/>
          </p:cNvSpPr>
          <p:nvPr>
            <p:ph type="ftr" sz="quarter" idx="11"/>
          </p:nvPr>
        </p:nvSpPr>
        <p:spPr/>
        <p:txBody>
          <a:bodyPr/>
          <a:lstStyle/>
          <a:p>
            <a:r>
              <a:rPr lang="en-US" dirty="0"/>
              <a:t>Atoany Fierro | Tecnológico de Monterrey</a:t>
            </a:r>
          </a:p>
        </p:txBody>
      </p:sp>
      <p:sp>
        <p:nvSpPr>
          <p:cNvPr id="7" name="Marcador de número de diapositiva 6">
            <a:extLst>
              <a:ext uri="{FF2B5EF4-FFF2-40B4-BE49-F238E27FC236}">
                <a16:creationId xmlns:a16="http://schemas.microsoft.com/office/drawing/2014/main" id="{47ED4988-B20D-3D9A-C762-E3CF55E945F4}"/>
              </a:ext>
            </a:extLst>
          </p:cNvPr>
          <p:cNvSpPr>
            <a:spLocks noGrp="1"/>
          </p:cNvSpPr>
          <p:nvPr>
            <p:ph type="sldNum" sz="quarter" idx="12"/>
          </p:nvPr>
        </p:nvSpPr>
        <p:spPr/>
        <p:txBody>
          <a:bodyPr/>
          <a:lstStyle/>
          <a:p>
            <a:fld id="{70C12960-6E85-460F-B6E3-5B82CB31AF3D}" type="slidenum">
              <a:rPr lang="en-US" smtClean="0"/>
              <a:t>2</a:t>
            </a:fld>
            <a:endParaRPr lang="en-US" dirty="0"/>
          </a:p>
        </p:txBody>
      </p:sp>
    </p:spTree>
    <p:extLst>
      <p:ext uri="{BB962C8B-B14F-4D97-AF65-F5344CB8AC3E}">
        <p14:creationId xmlns:p14="http://schemas.microsoft.com/office/powerpoint/2010/main" val="1205535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BA2C22C-A8C0-B382-9770-47560FBDA827}"/>
              </a:ext>
            </a:extLst>
          </p:cNvPr>
          <p:cNvSpPr>
            <a:spLocks noGrp="1"/>
          </p:cNvSpPr>
          <p:nvPr>
            <p:ph type="title"/>
          </p:nvPr>
        </p:nvSpPr>
        <p:spPr>
          <a:xfrm>
            <a:off x="640080" y="1371600"/>
            <a:ext cx="5737859" cy="1097280"/>
          </a:xfrm>
        </p:spPr>
        <p:txBody>
          <a:bodyPr>
            <a:normAutofit/>
          </a:bodyPr>
          <a:lstStyle/>
          <a:p>
            <a:r>
              <a:rPr lang="es-ES" dirty="0"/>
              <a:t>Definición</a:t>
            </a:r>
            <a:endParaRPr lang="es-MX" dirty="0"/>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1C1879D-BF8E-4EAE-D766-537539E0E66D}"/>
              </a:ext>
            </a:extLst>
          </p:cNvPr>
          <p:cNvSpPr>
            <a:spLocks noGrp="1"/>
          </p:cNvSpPr>
          <p:nvPr>
            <p:ph idx="1"/>
          </p:nvPr>
        </p:nvSpPr>
        <p:spPr>
          <a:xfrm>
            <a:off x="640080" y="2633236"/>
            <a:ext cx="5737860" cy="3666980"/>
          </a:xfrm>
        </p:spPr>
        <p:txBody>
          <a:bodyPr>
            <a:normAutofit/>
          </a:bodyPr>
          <a:lstStyle/>
          <a:p>
            <a:r>
              <a:rPr lang="es-ES" dirty="0"/>
              <a:t>Analiza la relación entre variables independientes y una variable dependiente dentro de un conjunto de entrenamiento, con el objetivo de realizar predicciones precisas y confiables.</a:t>
            </a:r>
            <a:endParaRPr lang="es-MX" dirty="0"/>
          </a:p>
        </p:txBody>
      </p:sp>
      <p:pic>
        <p:nvPicPr>
          <p:cNvPr id="4" name="Picture 2" descr="Resultado de imagen para regresión lineal">
            <a:extLst>
              <a:ext uri="{FF2B5EF4-FFF2-40B4-BE49-F238E27FC236}">
                <a16:creationId xmlns:a16="http://schemas.microsoft.com/office/drawing/2014/main" id="{F6790FEF-C4A0-1CF7-46D9-45FAD8D1C2FF}"/>
              </a:ext>
            </a:extLst>
          </p:cNvPr>
          <p:cNvPicPr>
            <a:picLocks noChangeAspect="1"/>
          </p:cNvPicPr>
          <p:nvPr/>
        </p:nvPicPr>
        <p:blipFill>
          <a:blip r:embed="rId2" r:link="rId3">
            <a:extLst>
              <a:ext uri="{28A0092B-C50C-407E-A947-70E740481C1C}">
                <a14:useLocalDpi xmlns:a14="http://schemas.microsoft.com/office/drawing/2010/main" val="0"/>
              </a:ext>
            </a:extLst>
          </a:blip>
          <a:srcRect l="21390"/>
          <a:stretch>
            <a:fillRect/>
          </a:stretch>
        </p:blipFill>
        <p:spPr bwMode="auto">
          <a:xfrm>
            <a:off x="7155179" y="2626324"/>
            <a:ext cx="4375829" cy="3673892"/>
          </a:xfrm>
          <a:prstGeom prst="rect">
            <a:avLst/>
          </a:prstGeom>
          <a:noFill/>
        </p:spPr>
      </p:pic>
      <p:sp>
        <p:nvSpPr>
          <p:cNvPr id="10" name="Marcador de pie de página 9">
            <a:extLst>
              <a:ext uri="{FF2B5EF4-FFF2-40B4-BE49-F238E27FC236}">
                <a16:creationId xmlns:a16="http://schemas.microsoft.com/office/drawing/2014/main" id="{850715BF-E5E8-B2DC-4CBD-3D7F3B604A53}"/>
              </a:ext>
            </a:extLst>
          </p:cNvPr>
          <p:cNvSpPr>
            <a:spLocks noGrp="1"/>
          </p:cNvSpPr>
          <p:nvPr>
            <p:ph type="ftr" sz="quarter" idx="11"/>
          </p:nvPr>
        </p:nvSpPr>
        <p:spPr/>
        <p:txBody>
          <a:bodyPr/>
          <a:lstStyle/>
          <a:p>
            <a:r>
              <a:rPr lang="en-US"/>
              <a:t>Atoany Fierro | Tecnológico de Monterrey</a:t>
            </a:r>
            <a:endParaRPr lang="en-US" dirty="0"/>
          </a:p>
        </p:txBody>
      </p:sp>
      <p:sp>
        <p:nvSpPr>
          <p:cNvPr id="12" name="Marcador de número de diapositiva 11">
            <a:extLst>
              <a:ext uri="{FF2B5EF4-FFF2-40B4-BE49-F238E27FC236}">
                <a16:creationId xmlns:a16="http://schemas.microsoft.com/office/drawing/2014/main" id="{D04D8DCA-DF3C-6917-BB09-00C14D92EDFD}"/>
              </a:ext>
            </a:extLst>
          </p:cNvPr>
          <p:cNvSpPr>
            <a:spLocks noGrp="1"/>
          </p:cNvSpPr>
          <p:nvPr>
            <p:ph type="sldNum" sz="quarter" idx="12"/>
          </p:nvPr>
        </p:nvSpPr>
        <p:spPr/>
        <p:txBody>
          <a:bodyPr/>
          <a:lstStyle/>
          <a:p>
            <a:fld id="{70C12960-6E85-460F-B6E3-5B82CB31AF3D}" type="slidenum">
              <a:rPr lang="en-US" smtClean="0"/>
              <a:t>20</a:t>
            </a:fld>
            <a:endParaRPr lang="en-US"/>
          </a:p>
        </p:txBody>
      </p:sp>
    </p:spTree>
    <p:extLst>
      <p:ext uri="{BB962C8B-B14F-4D97-AF65-F5344CB8AC3E}">
        <p14:creationId xmlns:p14="http://schemas.microsoft.com/office/powerpoint/2010/main" val="320539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3111A5-70D9-57E1-C150-A0FB43533942}"/>
              </a:ext>
            </a:extLst>
          </p:cNvPr>
          <p:cNvSpPr>
            <a:spLocks noGrp="1"/>
          </p:cNvSpPr>
          <p:nvPr>
            <p:ph type="title"/>
          </p:nvPr>
        </p:nvSpPr>
        <p:spPr/>
        <p:txBody>
          <a:bodyPr/>
          <a:lstStyle/>
          <a:p>
            <a:r>
              <a:rPr lang="es-ES" dirty="0"/>
              <a:t>Modelo</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A7F01AA-7658-0FC1-AAAD-9E90A1E77CA5}"/>
                  </a:ext>
                </a:extLst>
              </p:cNvPr>
              <p:cNvSpPr>
                <a:spLocks noGrp="1"/>
              </p:cNvSpPr>
              <p:nvPr>
                <p:ph idx="1"/>
              </p:nvPr>
            </p:nvSpPr>
            <p:spPr>
              <a:xfrm>
                <a:off x="640080" y="2633472"/>
                <a:ext cx="2871605" cy="3566160"/>
              </a:xfrm>
            </p:spPr>
            <p:txBody>
              <a:bodyPr/>
              <a:lstStyle/>
              <a:p>
                <a14:m>
                  <m:oMath xmlns:m="http://schemas.openxmlformats.org/officeDocument/2006/math">
                    <m:r>
                      <a:rPr lang="es-MX" i="1">
                        <a:latin typeface="Cambria Math" panose="02040503050406030204" pitchFamily="18" charset="0"/>
                      </a:rPr>
                      <m:t>𝑌</m:t>
                    </m:r>
                    <m:r>
                      <a:rPr lang="es-MX">
                        <a:latin typeface="Cambria Math" panose="02040503050406030204" pitchFamily="18" charset="0"/>
                      </a:rPr>
                      <m:t>=</m:t>
                    </m:r>
                    <m:r>
                      <a:rPr lang="es-MX" i="1">
                        <a:latin typeface="Cambria Math" panose="02040503050406030204" pitchFamily="18" charset="0"/>
                      </a:rPr>
                      <m:t>𝑚𝑥</m:t>
                    </m:r>
                    <m:r>
                      <a:rPr lang="es-MX">
                        <a:latin typeface="Cambria Math" panose="02040503050406030204" pitchFamily="18" charset="0"/>
                      </a:rPr>
                      <m:t>+</m:t>
                    </m:r>
                    <m:r>
                      <a:rPr lang="es-MX" i="1">
                        <a:latin typeface="Cambria Math" panose="02040503050406030204" pitchFamily="18" charset="0"/>
                      </a:rPr>
                      <m:t>𝑏</m:t>
                    </m:r>
                  </m:oMath>
                </a14:m>
                <a:endParaRPr lang="es-MX" dirty="0"/>
              </a:p>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h</m:t>
                        </m:r>
                      </m:e>
                      <m:sub>
                        <m:r>
                          <a:rPr lang="es-MX" i="1">
                            <a:latin typeface="Cambria Math" panose="02040503050406030204" pitchFamily="18" charset="0"/>
                          </a:rPr>
                          <m:t>𝜃</m:t>
                        </m:r>
                      </m:sub>
                    </m:sSub>
                    <m:d>
                      <m:dPr>
                        <m:ctrlPr>
                          <a:rPr lang="es-MX" i="1">
                            <a:latin typeface="Cambria Math" panose="02040503050406030204" pitchFamily="18" charset="0"/>
                          </a:rPr>
                        </m:ctrlPr>
                      </m:dPr>
                      <m:e>
                        <m:r>
                          <a:rPr lang="es-MX" i="1">
                            <a:latin typeface="Cambria Math" panose="02040503050406030204" pitchFamily="18" charset="0"/>
                          </a:rPr>
                          <m:t>𝑥</m:t>
                        </m:r>
                      </m:e>
                    </m:d>
                    <m:r>
                      <a:rPr lang="es-MX">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a:latin typeface="Cambria Math" panose="02040503050406030204" pitchFamily="18" charset="0"/>
                          </a:rPr>
                          <m:t>0</m:t>
                        </m:r>
                      </m:sub>
                    </m:sSub>
                    <m:r>
                      <a:rPr lang="es-MX">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a:latin typeface="Cambria Math" panose="02040503050406030204" pitchFamily="18" charset="0"/>
                          </a:rPr>
                          <m:t>1</m:t>
                        </m:r>
                      </m:sub>
                    </m:sSub>
                    <m:r>
                      <a:rPr lang="es-MX" i="1">
                        <a:latin typeface="Cambria Math" panose="02040503050406030204" pitchFamily="18" charset="0"/>
                      </a:rPr>
                      <m:t>𝑥</m:t>
                    </m:r>
                  </m:oMath>
                </a14:m>
                <a:endParaRPr lang="es-MX" dirty="0"/>
              </a:p>
            </p:txBody>
          </p:sp>
        </mc:Choice>
        <mc:Fallback xmlns="">
          <p:sp>
            <p:nvSpPr>
              <p:cNvPr id="3" name="Marcador de contenido 2">
                <a:extLst>
                  <a:ext uri="{FF2B5EF4-FFF2-40B4-BE49-F238E27FC236}">
                    <a16:creationId xmlns:a16="http://schemas.microsoft.com/office/drawing/2014/main" id="{3A7F01AA-7658-0FC1-AAAD-9E90A1E77CA5}"/>
                  </a:ext>
                </a:extLst>
              </p:cNvPr>
              <p:cNvSpPr>
                <a:spLocks noGrp="1" noRot="1" noChangeAspect="1" noMove="1" noResize="1" noEditPoints="1" noAdjustHandles="1" noChangeArrowheads="1" noChangeShapeType="1" noTextEdit="1"/>
              </p:cNvSpPr>
              <p:nvPr>
                <p:ph idx="1"/>
              </p:nvPr>
            </p:nvSpPr>
            <p:spPr>
              <a:xfrm>
                <a:off x="640080" y="2633472"/>
                <a:ext cx="2871605" cy="3566160"/>
              </a:xfrm>
              <a:blipFill>
                <a:blip r:embed="rId2"/>
                <a:stretch>
                  <a:fillRect l="-1274"/>
                </a:stretch>
              </a:blipFill>
            </p:spPr>
            <p:txBody>
              <a:bodyPr/>
              <a:lstStyle/>
              <a:p>
                <a:r>
                  <a:rPr lang="es-MX">
                    <a:noFill/>
                  </a:rPr>
                  <a:t> </a:t>
                </a:r>
              </a:p>
            </p:txBody>
          </p:sp>
        </mc:Fallback>
      </mc:AlternateContent>
      <p:grpSp>
        <p:nvGrpSpPr>
          <p:cNvPr id="4" name="Group 22">
            <a:extLst>
              <a:ext uri="{FF2B5EF4-FFF2-40B4-BE49-F238E27FC236}">
                <a16:creationId xmlns:a16="http://schemas.microsoft.com/office/drawing/2014/main" id="{34CA4C94-3F11-B164-CEF8-918BF63332B8}"/>
              </a:ext>
            </a:extLst>
          </p:cNvPr>
          <p:cNvGrpSpPr/>
          <p:nvPr/>
        </p:nvGrpSpPr>
        <p:grpSpPr>
          <a:xfrm>
            <a:off x="3754208" y="2845339"/>
            <a:ext cx="7169954" cy="2641060"/>
            <a:chOff x="0" y="0"/>
            <a:chExt cx="4722882" cy="1114839"/>
          </a:xfrm>
        </p:grpSpPr>
        <p:sp>
          <p:nvSpPr>
            <p:cNvPr id="5" name="Flowchart: Alternate Process 12">
              <a:extLst>
                <a:ext uri="{FF2B5EF4-FFF2-40B4-BE49-F238E27FC236}">
                  <a16:creationId xmlns:a16="http://schemas.microsoft.com/office/drawing/2014/main" id="{7E0F831E-BCF0-3550-79FA-A09AD919CC5B}"/>
                </a:ext>
              </a:extLst>
            </p:cNvPr>
            <p:cNvSpPr/>
            <p:nvPr/>
          </p:nvSpPr>
          <p:spPr>
            <a:xfrm>
              <a:off x="0" y="15902"/>
              <a:ext cx="1113155" cy="516255"/>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Bef>
                  <a:spcPts val="800"/>
                </a:spcBef>
                <a:spcAft>
                  <a:spcPts val="1600"/>
                </a:spcAft>
                <a:buNone/>
              </a:pPr>
              <a:r>
                <a:rPr lang="es-ES" sz="1400">
                  <a:solidFill>
                    <a:srgbClr val="643219"/>
                  </a:solidFill>
                  <a:effectLst/>
                  <a:ea typeface="Arial" panose="020B0604020202020204" pitchFamily="34" charset="0"/>
                  <a:cs typeface="Times New Roman" panose="02020603050405020304" pitchFamily="18" charset="0"/>
                </a:rPr>
                <a:t>Conjunto de entrenamiento</a:t>
              </a:r>
              <a:endParaRPr lang="es-MX" sz="2400">
                <a:solidFill>
                  <a:srgbClr val="595959"/>
                </a:solidFill>
                <a:effectLst/>
                <a:ea typeface="Arial" panose="020B0604020202020204" pitchFamily="34" charset="0"/>
                <a:cs typeface="Times New Roman" panose="02020603050405020304" pitchFamily="18" charset="0"/>
              </a:endParaRPr>
            </a:p>
          </p:txBody>
        </p:sp>
        <p:sp>
          <p:nvSpPr>
            <p:cNvPr id="7" name="Flowchart: Alternate Process 13">
              <a:extLst>
                <a:ext uri="{FF2B5EF4-FFF2-40B4-BE49-F238E27FC236}">
                  <a16:creationId xmlns:a16="http://schemas.microsoft.com/office/drawing/2014/main" id="{296877E3-CE53-D545-8231-929165B651FA}"/>
                </a:ext>
              </a:extLst>
            </p:cNvPr>
            <p:cNvSpPr/>
            <p:nvPr/>
          </p:nvSpPr>
          <p:spPr>
            <a:xfrm>
              <a:off x="1439186" y="0"/>
              <a:ext cx="845185" cy="551815"/>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Bef>
                  <a:spcPts val="800"/>
                </a:spcBef>
                <a:spcAft>
                  <a:spcPts val="1600"/>
                </a:spcAft>
                <a:buNone/>
              </a:pPr>
              <a:r>
                <a:rPr lang="es-ES" sz="1400">
                  <a:solidFill>
                    <a:srgbClr val="643219"/>
                  </a:solidFill>
                  <a:effectLst/>
                  <a:ea typeface="Arial" panose="020B0604020202020204" pitchFamily="34" charset="0"/>
                  <a:cs typeface="Times New Roman" panose="02020603050405020304" pitchFamily="18" charset="0"/>
                </a:rPr>
                <a:t>Regresión lineal</a:t>
              </a:r>
              <a:endParaRPr lang="es-MX" sz="2400">
                <a:solidFill>
                  <a:srgbClr val="595959"/>
                </a:solidFill>
                <a:effectLst/>
                <a:ea typeface="Arial" panose="020B0604020202020204" pitchFamily="34" charset="0"/>
                <a:cs typeface="Times New Roman" panose="02020603050405020304" pitchFamily="18" charset="0"/>
              </a:endParaRPr>
            </a:p>
          </p:txBody>
        </p:sp>
        <p:sp>
          <p:nvSpPr>
            <p:cNvPr id="9" name="Arrow: Right 14">
              <a:extLst>
                <a:ext uri="{FF2B5EF4-FFF2-40B4-BE49-F238E27FC236}">
                  <a16:creationId xmlns:a16="http://schemas.microsoft.com/office/drawing/2014/main" id="{0EE65670-4DAE-F9F5-2702-10EB8561DB1D}"/>
                </a:ext>
              </a:extLst>
            </p:cNvPr>
            <p:cNvSpPr/>
            <p:nvPr/>
          </p:nvSpPr>
          <p:spPr>
            <a:xfrm>
              <a:off x="1160891" y="178076"/>
              <a:ext cx="249555" cy="21526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sz="3600"/>
            </a:p>
          </p:txBody>
        </p:sp>
        <mc:AlternateContent xmlns:mc="http://schemas.openxmlformats.org/markup-compatibility/2006" xmlns:a14="http://schemas.microsoft.com/office/drawing/2010/main">
          <mc:Choice Requires="a14">
            <p:sp>
              <p:nvSpPr>
                <p:cNvPr id="10" name="Flowchart: Alternate Process 15">
                  <a:extLst>
                    <a:ext uri="{FF2B5EF4-FFF2-40B4-BE49-F238E27FC236}">
                      <a16:creationId xmlns:a16="http://schemas.microsoft.com/office/drawing/2014/main" id="{E8B8C142-C4EF-2BF6-0CF9-F13E60427A30}"/>
                    </a:ext>
                  </a:extLst>
                </p:cNvPr>
                <p:cNvSpPr/>
                <p:nvPr/>
              </p:nvSpPr>
              <p:spPr>
                <a:xfrm>
                  <a:off x="2608028" y="127221"/>
                  <a:ext cx="525780" cy="32766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Bef>
                      <a:spcPts val="800"/>
                    </a:spcBef>
                    <a:spcAft>
                      <a:spcPts val="1600"/>
                    </a:spcAft>
                    <a:buNone/>
                  </a:pPr>
                  <a14:m>
                    <m:oMathPara xmlns:m="http://schemas.openxmlformats.org/officeDocument/2006/math">
                      <m:oMathParaPr>
                        <m:jc m:val="centerGroup"/>
                      </m:oMathParaPr>
                      <m:oMath xmlns:m="http://schemas.openxmlformats.org/officeDocument/2006/math">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𝒉</m:t>
                        </m:r>
                      </m:oMath>
                    </m:oMathPara>
                  </a14:m>
                  <a:endParaRPr lang="es-MX" sz="2400">
                    <a:solidFill>
                      <a:srgbClr val="595959"/>
                    </a:solidFill>
                    <a:effectLst/>
                    <a:ea typeface="Arial" panose="020B0604020202020204" pitchFamily="34" charset="0"/>
                    <a:cs typeface="Times New Roman" panose="02020603050405020304" pitchFamily="18" charset="0"/>
                  </a:endParaRPr>
                </a:p>
              </p:txBody>
            </p:sp>
          </mc:Choice>
          <mc:Fallback xmlns="">
            <p:sp>
              <p:nvSpPr>
                <p:cNvPr id="10" name="Flowchart: Alternate Process 15">
                  <a:extLst>
                    <a:ext uri="{FF2B5EF4-FFF2-40B4-BE49-F238E27FC236}">
                      <a16:creationId xmlns:a16="http://schemas.microsoft.com/office/drawing/2014/main" id="{E8B8C142-C4EF-2BF6-0CF9-F13E60427A30}"/>
                    </a:ext>
                  </a:extLst>
                </p:cNvPr>
                <p:cNvSpPr>
                  <a:spLocks noRot="1" noChangeAspect="1" noMove="1" noResize="1" noEditPoints="1" noAdjustHandles="1" noChangeArrowheads="1" noChangeShapeType="1" noTextEdit="1"/>
                </p:cNvSpPr>
                <p:nvPr/>
              </p:nvSpPr>
              <p:spPr>
                <a:xfrm>
                  <a:off x="2608028" y="127221"/>
                  <a:ext cx="525780" cy="327660"/>
                </a:xfrm>
                <a:prstGeom prst="flowChartAlternateProcess">
                  <a:avLst/>
                </a:prstGeom>
                <a:blipFill>
                  <a:blip r:embed="rId3"/>
                  <a:stretch>
                    <a:fillRect/>
                  </a:stretch>
                </a:blipFill>
              </p:spPr>
              <p:txBody>
                <a:bodyPr/>
                <a:lstStyle/>
                <a:p>
                  <a:r>
                    <a:rPr lang="es-MX">
                      <a:noFill/>
                    </a:rPr>
                    <a:t> </a:t>
                  </a:r>
                </a:p>
              </p:txBody>
            </p:sp>
          </mc:Fallback>
        </mc:AlternateContent>
        <p:sp>
          <p:nvSpPr>
            <p:cNvPr id="11" name="Arrow: Right 16">
              <a:extLst>
                <a:ext uri="{FF2B5EF4-FFF2-40B4-BE49-F238E27FC236}">
                  <a16:creationId xmlns:a16="http://schemas.microsoft.com/office/drawing/2014/main" id="{0A6676DC-08B2-8A3C-8E0F-8D1550C5AD4B}"/>
                </a:ext>
              </a:extLst>
            </p:cNvPr>
            <p:cNvSpPr/>
            <p:nvPr/>
          </p:nvSpPr>
          <p:spPr>
            <a:xfrm>
              <a:off x="2329732" y="178076"/>
              <a:ext cx="249555" cy="21526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sz="3600"/>
            </a:p>
          </p:txBody>
        </p:sp>
        <mc:AlternateContent xmlns:mc="http://schemas.openxmlformats.org/markup-compatibility/2006" xmlns:a14="http://schemas.microsoft.com/office/drawing/2010/main">
          <mc:Choice Requires="a14">
            <p:sp>
              <p:nvSpPr>
                <p:cNvPr id="12" name="Flowchart: Alternate Process 17">
                  <a:extLst>
                    <a:ext uri="{FF2B5EF4-FFF2-40B4-BE49-F238E27FC236}">
                      <a16:creationId xmlns:a16="http://schemas.microsoft.com/office/drawing/2014/main" id="{F0D6ABD0-79EB-5BD4-78AF-2273DA2BD03A}"/>
                    </a:ext>
                  </a:extLst>
                </p:cNvPr>
                <p:cNvSpPr/>
                <p:nvPr/>
              </p:nvSpPr>
              <p:spPr>
                <a:xfrm>
                  <a:off x="1733384" y="787179"/>
                  <a:ext cx="2346385" cy="32766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Bef>
                      <a:spcPts val="800"/>
                    </a:spcBef>
                    <a:spcAft>
                      <a:spcPts val="1600"/>
                    </a:spcAft>
                    <a:buNone/>
                  </a:pPr>
                  <a14:m>
                    <m:oMath xmlns:m="http://schemas.openxmlformats.org/officeDocument/2006/math">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𝒙</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𝑷𝒐𝒃𝒍𝒂𝒄𝒊</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ó</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𝒏</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 </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𝒑𝒂𝒓𝒂</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 </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𝒆𝒍</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 </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𝒂</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ñ</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𝒐</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 </m:t>
                      </m:r>
                    </m:oMath>
                  </a14:m>
                  <a:r>
                    <a:rPr lang="es-ES" sz="1400">
                      <a:solidFill>
                        <a:srgbClr val="643219"/>
                      </a:solidFill>
                      <a:effectLst/>
                      <a:ea typeface="Arial" panose="020B0604020202020204" pitchFamily="34" charset="0"/>
                      <a:cs typeface="Times New Roman" panose="02020603050405020304" pitchFamily="18" charset="0"/>
                    </a:rPr>
                    <a:t>2030</a:t>
                  </a:r>
                  <a:endParaRPr lang="es-MX" sz="2400">
                    <a:solidFill>
                      <a:srgbClr val="595959"/>
                    </a:solidFill>
                    <a:effectLst/>
                    <a:ea typeface="Arial" panose="020B0604020202020204" pitchFamily="34" charset="0"/>
                    <a:cs typeface="Times New Roman" panose="02020603050405020304" pitchFamily="18" charset="0"/>
                  </a:endParaRPr>
                </a:p>
              </p:txBody>
            </p:sp>
          </mc:Choice>
          <mc:Fallback xmlns="">
            <p:sp>
              <p:nvSpPr>
                <p:cNvPr id="12" name="Flowchart: Alternate Process 17">
                  <a:extLst>
                    <a:ext uri="{FF2B5EF4-FFF2-40B4-BE49-F238E27FC236}">
                      <a16:creationId xmlns:a16="http://schemas.microsoft.com/office/drawing/2014/main" id="{F0D6ABD0-79EB-5BD4-78AF-2273DA2BD03A}"/>
                    </a:ext>
                  </a:extLst>
                </p:cNvPr>
                <p:cNvSpPr>
                  <a:spLocks noRot="1" noChangeAspect="1" noMove="1" noResize="1" noEditPoints="1" noAdjustHandles="1" noChangeArrowheads="1" noChangeShapeType="1" noTextEdit="1"/>
                </p:cNvSpPr>
                <p:nvPr/>
              </p:nvSpPr>
              <p:spPr>
                <a:xfrm>
                  <a:off x="1733384" y="787179"/>
                  <a:ext cx="2346385" cy="327660"/>
                </a:xfrm>
                <a:prstGeom prst="flowChartAlternateProcess">
                  <a:avLst/>
                </a:prstGeom>
                <a:blipFill>
                  <a:blip r:embed="rId4"/>
                  <a:stretch>
                    <a:fillRect/>
                  </a:stretch>
                </a:blipFill>
              </p:spPr>
              <p:txBody>
                <a:bodyPr/>
                <a:lstStyle/>
                <a:p>
                  <a:r>
                    <a:rPr lang="es-MX">
                      <a:noFill/>
                    </a:rPr>
                    <a:t> </a:t>
                  </a:r>
                </a:p>
              </p:txBody>
            </p:sp>
          </mc:Fallback>
        </mc:AlternateContent>
        <p:sp>
          <p:nvSpPr>
            <p:cNvPr id="13" name="Arrow: Right 18">
              <a:extLst>
                <a:ext uri="{FF2B5EF4-FFF2-40B4-BE49-F238E27FC236}">
                  <a16:creationId xmlns:a16="http://schemas.microsoft.com/office/drawing/2014/main" id="{1D42F9A3-E000-A450-1D71-D48F237B2BAA}"/>
                </a:ext>
              </a:extLst>
            </p:cNvPr>
            <p:cNvSpPr/>
            <p:nvPr/>
          </p:nvSpPr>
          <p:spPr>
            <a:xfrm rot="16200000">
              <a:off x="2752725" y="505653"/>
              <a:ext cx="250166" cy="2156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sz="3600"/>
            </a:p>
          </p:txBody>
        </p:sp>
        <p:sp>
          <p:nvSpPr>
            <p:cNvPr id="14" name="Arrow: Right 20">
              <a:extLst>
                <a:ext uri="{FF2B5EF4-FFF2-40B4-BE49-F238E27FC236}">
                  <a16:creationId xmlns:a16="http://schemas.microsoft.com/office/drawing/2014/main" id="{1F73B169-F745-BAE7-68AC-2E0B87873C0C}"/>
                </a:ext>
              </a:extLst>
            </p:cNvPr>
            <p:cNvSpPr/>
            <p:nvPr/>
          </p:nvSpPr>
          <p:spPr>
            <a:xfrm>
              <a:off x="3180522" y="193978"/>
              <a:ext cx="249555" cy="21526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sz="3600"/>
            </a:p>
          </p:txBody>
        </p:sp>
        <mc:AlternateContent xmlns:mc="http://schemas.openxmlformats.org/markup-compatibility/2006" xmlns:a14="http://schemas.microsoft.com/office/drawing/2010/main">
          <mc:Choice Requires="a14">
            <p:sp>
              <p:nvSpPr>
                <p:cNvPr id="15" name="Flowchart: Alternate Process 21">
                  <a:extLst>
                    <a:ext uri="{FF2B5EF4-FFF2-40B4-BE49-F238E27FC236}">
                      <a16:creationId xmlns:a16="http://schemas.microsoft.com/office/drawing/2014/main" id="{6CBE1349-2DE3-7EBD-B085-9A624B8C5948}"/>
                    </a:ext>
                  </a:extLst>
                </p:cNvPr>
                <p:cNvSpPr/>
                <p:nvPr/>
              </p:nvSpPr>
              <p:spPr>
                <a:xfrm>
                  <a:off x="3514477" y="95415"/>
                  <a:ext cx="1208405" cy="381635"/>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Bef>
                      <a:spcPts val="800"/>
                    </a:spcBef>
                    <a:spcAft>
                      <a:spcPts val="1600"/>
                    </a:spcAft>
                    <a:buNone/>
                  </a:pPr>
                  <a14:m>
                    <m:oMathPara xmlns:m="http://schemas.openxmlformats.org/officeDocument/2006/math">
                      <m:oMathParaPr>
                        <m:jc m:val="centerGroup"/>
                      </m:oMathParaPr>
                      <m:oMath xmlns:m="http://schemas.openxmlformats.org/officeDocument/2006/math">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𝒚</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𝒑𝒓𝒆𝒅𝒊𝒄𝒄𝒊</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ó</m:t>
                        </m:r>
                        <m:r>
                          <a:rPr lang="es-ES" sz="1400" b="1" i="1">
                            <a:solidFill>
                              <a:srgbClr val="643219"/>
                            </a:solidFill>
                            <a:effectLst/>
                            <a:latin typeface="Cambria Math" panose="02040503050406030204" pitchFamily="18" charset="0"/>
                            <a:ea typeface="Arial" panose="020B0604020202020204" pitchFamily="34" charset="0"/>
                            <a:cs typeface="Times New Roman" panose="02020603050405020304" pitchFamily="18" charset="0"/>
                          </a:rPr>
                          <m:t>𝒏</m:t>
                        </m:r>
                      </m:oMath>
                    </m:oMathPara>
                  </a14:m>
                  <a:endParaRPr lang="es-MX" sz="2400">
                    <a:solidFill>
                      <a:srgbClr val="595959"/>
                    </a:solidFill>
                    <a:effectLst/>
                    <a:ea typeface="Arial" panose="020B0604020202020204" pitchFamily="34" charset="0"/>
                    <a:cs typeface="Times New Roman" panose="02020603050405020304" pitchFamily="18" charset="0"/>
                  </a:endParaRPr>
                </a:p>
              </p:txBody>
            </p:sp>
          </mc:Choice>
          <mc:Fallback xmlns="">
            <p:sp>
              <p:nvSpPr>
                <p:cNvPr id="15" name="Flowchart: Alternate Process 21">
                  <a:extLst>
                    <a:ext uri="{FF2B5EF4-FFF2-40B4-BE49-F238E27FC236}">
                      <a16:creationId xmlns:a16="http://schemas.microsoft.com/office/drawing/2014/main" id="{6CBE1349-2DE3-7EBD-B085-9A624B8C5948}"/>
                    </a:ext>
                  </a:extLst>
                </p:cNvPr>
                <p:cNvSpPr>
                  <a:spLocks noRot="1" noChangeAspect="1" noMove="1" noResize="1" noEditPoints="1" noAdjustHandles="1" noChangeArrowheads="1" noChangeShapeType="1" noTextEdit="1"/>
                </p:cNvSpPr>
                <p:nvPr/>
              </p:nvSpPr>
              <p:spPr>
                <a:xfrm>
                  <a:off x="3514477" y="95415"/>
                  <a:ext cx="1208405" cy="381635"/>
                </a:xfrm>
                <a:prstGeom prst="flowChartAlternateProcess">
                  <a:avLst/>
                </a:prstGeom>
                <a:blipFill>
                  <a:blip r:embed="rId5"/>
                  <a:stretch>
                    <a:fillRect/>
                  </a:stretch>
                </a:blipFill>
              </p:spPr>
              <p:txBody>
                <a:bodyPr/>
                <a:lstStyle/>
                <a:p>
                  <a:r>
                    <a:rPr lang="es-MX">
                      <a:noFill/>
                    </a:rPr>
                    <a:t> </a:t>
                  </a:r>
                </a:p>
              </p:txBody>
            </p:sp>
          </mc:Fallback>
        </mc:AlternateContent>
      </p:grpSp>
      <p:sp>
        <p:nvSpPr>
          <p:cNvPr id="16" name="Marcador de pie de página 15">
            <a:extLst>
              <a:ext uri="{FF2B5EF4-FFF2-40B4-BE49-F238E27FC236}">
                <a16:creationId xmlns:a16="http://schemas.microsoft.com/office/drawing/2014/main" id="{0447D9DB-356A-89FF-3062-8D5A506B15A0}"/>
              </a:ext>
            </a:extLst>
          </p:cNvPr>
          <p:cNvSpPr>
            <a:spLocks noGrp="1"/>
          </p:cNvSpPr>
          <p:nvPr>
            <p:ph type="ftr" sz="quarter" idx="11"/>
          </p:nvPr>
        </p:nvSpPr>
        <p:spPr/>
        <p:txBody>
          <a:bodyPr/>
          <a:lstStyle/>
          <a:p>
            <a:r>
              <a:rPr lang="en-US"/>
              <a:t>Atoany Fierro | Tecnológico de Monterrey</a:t>
            </a:r>
            <a:endParaRPr lang="en-US" dirty="0"/>
          </a:p>
        </p:txBody>
      </p:sp>
      <p:sp>
        <p:nvSpPr>
          <p:cNvPr id="17" name="Marcador de número de diapositiva 16">
            <a:extLst>
              <a:ext uri="{FF2B5EF4-FFF2-40B4-BE49-F238E27FC236}">
                <a16:creationId xmlns:a16="http://schemas.microsoft.com/office/drawing/2014/main" id="{E4513C3E-2A95-57EE-88C7-A7C7AB293A01}"/>
              </a:ext>
            </a:extLst>
          </p:cNvPr>
          <p:cNvSpPr>
            <a:spLocks noGrp="1"/>
          </p:cNvSpPr>
          <p:nvPr>
            <p:ph type="sldNum" sz="quarter" idx="12"/>
          </p:nvPr>
        </p:nvSpPr>
        <p:spPr/>
        <p:txBody>
          <a:bodyPr/>
          <a:lstStyle/>
          <a:p>
            <a:fld id="{70C12960-6E85-460F-B6E3-5B82CB31AF3D}" type="slidenum">
              <a:rPr lang="en-US" smtClean="0"/>
              <a:t>21</a:t>
            </a:fld>
            <a:endParaRPr lang="en-US"/>
          </a:p>
        </p:txBody>
      </p:sp>
    </p:spTree>
    <p:extLst>
      <p:ext uri="{BB962C8B-B14F-4D97-AF65-F5344CB8AC3E}">
        <p14:creationId xmlns:p14="http://schemas.microsoft.com/office/powerpoint/2010/main" val="944798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E7D3FA0-903D-284D-CE6E-F632F1F02FA8}"/>
              </a:ext>
            </a:extLst>
          </p:cNvPr>
          <p:cNvSpPr>
            <a:spLocks noGrp="1"/>
          </p:cNvSpPr>
          <p:nvPr>
            <p:ph type="title"/>
          </p:nvPr>
        </p:nvSpPr>
        <p:spPr>
          <a:xfrm>
            <a:off x="640080" y="1371600"/>
            <a:ext cx="5737859" cy="1097280"/>
          </a:xfrm>
        </p:spPr>
        <p:txBody>
          <a:bodyPr>
            <a:normAutofit/>
          </a:bodyPr>
          <a:lstStyle/>
          <a:p>
            <a:r>
              <a:rPr lang="es-ES" dirty="0"/>
              <a:t>Función de Costo</a:t>
            </a:r>
            <a:endParaRPr lang="es-MX" dirty="0"/>
          </a:p>
        </p:txBody>
      </p:sp>
      <p:cxnSp>
        <p:nvCxnSpPr>
          <p:cNvPr id="1033" name="Straight Connector 103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920CBE2-0524-AE60-CDC0-73BA6FD56EC8}"/>
                  </a:ext>
                </a:extLst>
              </p:cNvPr>
              <p:cNvSpPr>
                <a:spLocks noGrp="1"/>
              </p:cNvSpPr>
              <p:nvPr>
                <p:ph idx="1"/>
              </p:nvPr>
            </p:nvSpPr>
            <p:spPr>
              <a:xfrm>
                <a:off x="640080" y="2633236"/>
                <a:ext cx="5737860" cy="3666980"/>
              </a:xfrm>
            </p:spPr>
            <p:txBody>
              <a:bodyPr>
                <a:normAutofit/>
              </a:bodyPr>
              <a:lstStyle/>
              <a:p>
                <a14:m>
                  <m:oMath xmlns:m="http://schemas.openxmlformats.org/officeDocument/2006/math">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2</m:t>
                        </m:r>
                        <m:r>
                          <a:rPr lang="es-MX" i="1">
                            <a:latin typeface="Cambria Math" panose="02040503050406030204" pitchFamily="18" charset="0"/>
                          </a:rPr>
                          <m:t>𝑚</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𝑛</m:t>
                        </m:r>
                        <m:r>
                          <a:rPr lang="es-MX" i="1">
                            <a:latin typeface="Cambria Math" panose="02040503050406030204" pitchFamily="18" charset="0"/>
                          </a:rPr>
                          <m:t>=1</m:t>
                        </m:r>
                      </m:sub>
                      <m:sup>
                        <m:r>
                          <a:rPr lang="es-MX" i="1">
                            <a:latin typeface="Cambria Math" panose="02040503050406030204" pitchFamily="18" charset="0"/>
                          </a:rPr>
                          <m:t>𝑚</m:t>
                        </m:r>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sSub>
                                  <m:sSubPr>
                                    <m:ctrlPr>
                                      <a:rPr lang="es-MX" i="1">
                                        <a:latin typeface="Cambria Math" panose="02040503050406030204" pitchFamily="18" charset="0"/>
                                      </a:rPr>
                                    </m:ctrlPr>
                                  </m:sSubPr>
                                  <m:e>
                                    <m:sSub>
                                      <m:sSubPr>
                                        <m:ctrlPr>
                                          <a:rPr lang="es-MX" i="1">
                                            <a:latin typeface="Cambria Math" panose="02040503050406030204" pitchFamily="18" charset="0"/>
                                          </a:rPr>
                                        </m:ctrlPr>
                                      </m:sSubPr>
                                      <m:e>
                                        <m:r>
                                          <a:rPr lang="es-MX" i="1">
                                            <a:latin typeface="Cambria Math" panose="02040503050406030204" pitchFamily="18" charset="0"/>
                                          </a:rPr>
                                          <m:t>h</m:t>
                                        </m:r>
                                        <m:r>
                                          <a:rPr lang="es-MX" i="1">
                                            <a:latin typeface="Cambria Math" panose="02040503050406030204" pitchFamily="18" charset="0"/>
                                          </a:rPr>
                                          <m:t>(</m:t>
                                        </m:r>
                                        <m:r>
                                          <a:rPr lang="es-MX" i="1">
                                            <a:latin typeface="Cambria Math" panose="02040503050406030204" pitchFamily="18" charset="0"/>
                                          </a:rPr>
                                          <m:t>𝑥</m:t>
                                        </m:r>
                                        <m:r>
                                          <a:rPr lang="es-MX" i="1">
                                            <a:latin typeface="Cambria Math" panose="02040503050406030204" pitchFamily="18" charset="0"/>
                                          </a:rPr>
                                          <m:t>)</m:t>
                                        </m:r>
                                      </m:e>
                                      <m:sub>
                                        <m:r>
                                          <a:rPr lang="es-MX" i="1">
                                            <a:latin typeface="Cambria Math" panose="02040503050406030204" pitchFamily="18" charset="0"/>
                                          </a:rPr>
                                          <m:t>𝑖</m:t>
                                        </m:r>
                                      </m:sub>
                                    </m:sSub>
                                    <m:r>
                                      <a:rPr lang="es-MX" i="1">
                                        <a:latin typeface="Cambria Math" panose="02040503050406030204" pitchFamily="18" charset="0"/>
                                      </a:rPr>
                                      <m:t>− </m:t>
                                    </m:r>
                                    <m:r>
                                      <a:rPr lang="es-MX" i="1">
                                        <a:latin typeface="Cambria Math" panose="02040503050406030204" pitchFamily="18" charset="0"/>
                                      </a:rPr>
                                      <m:t>𝑦</m:t>
                                    </m:r>
                                  </m:e>
                                  <m:sub>
                                    <m:r>
                                      <a:rPr lang="es-MX" i="1">
                                        <a:latin typeface="Cambria Math" panose="02040503050406030204" pitchFamily="18" charset="0"/>
                                      </a:rPr>
                                      <m:t>𝑖</m:t>
                                    </m:r>
                                  </m:sub>
                                </m:sSub>
                              </m:e>
                            </m:d>
                          </m:e>
                          <m:sup>
                            <m:r>
                              <a:rPr lang="es-MX" i="1">
                                <a:latin typeface="Cambria Math" panose="02040503050406030204" pitchFamily="18" charset="0"/>
                              </a:rPr>
                              <m:t>2</m:t>
                            </m:r>
                          </m:sup>
                        </m:sSup>
                      </m:e>
                    </m:nary>
                  </m:oMath>
                </a14:m>
                <a:endParaRPr lang="es-MX" dirty="0"/>
              </a:p>
            </p:txBody>
          </p:sp>
        </mc:Choice>
        <mc:Fallback xmlns="">
          <p:sp>
            <p:nvSpPr>
              <p:cNvPr id="3" name="Marcador de contenido 2">
                <a:extLst>
                  <a:ext uri="{FF2B5EF4-FFF2-40B4-BE49-F238E27FC236}">
                    <a16:creationId xmlns:a16="http://schemas.microsoft.com/office/drawing/2014/main" id="{D920CBE2-0524-AE60-CDC0-73BA6FD56EC8}"/>
                  </a:ext>
                </a:extLst>
              </p:cNvPr>
              <p:cNvSpPr>
                <a:spLocks noGrp="1" noRot="1" noChangeAspect="1" noMove="1" noResize="1" noEditPoints="1" noAdjustHandles="1" noChangeArrowheads="1" noChangeShapeType="1" noTextEdit="1"/>
              </p:cNvSpPr>
              <p:nvPr>
                <p:ph idx="1"/>
              </p:nvPr>
            </p:nvSpPr>
            <p:spPr>
              <a:xfrm>
                <a:off x="640080" y="2633236"/>
                <a:ext cx="5737860" cy="3666980"/>
              </a:xfrm>
              <a:blipFill>
                <a:blip r:embed="rId2"/>
                <a:stretch>
                  <a:fillRect l="-638" t="-9967"/>
                </a:stretch>
              </a:blipFill>
            </p:spPr>
            <p:txBody>
              <a:bodyPr/>
              <a:lstStyle/>
              <a:p>
                <a:r>
                  <a:rPr lang="es-MX">
                    <a:noFill/>
                  </a:rPr>
                  <a:t> </a:t>
                </a:r>
              </a:p>
            </p:txBody>
          </p:sp>
        </mc:Fallback>
      </mc:AlternateContent>
      <p:pic>
        <p:nvPicPr>
          <p:cNvPr id="1026" name="Picture 2" descr="Evaluation Concept in Management - Definition, Types and Process">
            <a:extLst>
              <a:ext uri="{FF2B5EF4-FFF2-40B4-BE49-F238E27FC236}">
                <a16:creationId xmlns:a16="http://schemas.microsoft.com/office/drawing/2014/main" id="{73811726-EE9F-C697-0904-58E240D726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55179" y="3388300"/>
            <a:ext cx="4375829" cy="2911915"/>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pie de página 3">
            <a:extLst>
              <a:ext uri="{FF2B5EF4-FFF2-40B4-BE49-F238E27FC236}">
                <a16:creationId xmlns:a16="http://schemas.microsoft.com/office/drawing/2014/main" id="{ABC7B3EF-DDDA-F400-A832-B4DC3A914FB3}"/>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81A11FD4-3569-5E8E-EDC5-B443729975E9}"/>
              </a:ext>
            </a:extLst>
          </p:cNvPr>
          <p:cNvSpPr>
            <a:spLocks noGrp="1"/>
          </p:cNvSpPr>
          <p:nvPr>
            <p:ph type="sldNum" sz="quarter" idx="12"/>
          </p:nvPr>
        </p:nvSpPr>
        <p:spPr/>
        <p:txBody>
          <a:bodyPr/>
          <a:lstStyle/>
          <a:p>
            <a:fld id="{70C12960-6E85-460F-B6E3-5B82CB31AF3D}" type="slidenum">
              <a:rPr lang="en-US" smtClean="0"/>
              <a:t>22</a:t>
            </a:fld>
            <a:endParaRPr lang="en-US"/>
          </a:p>
        </p:txBody>
      </p:sp>
    </p:spTree>
    <p:extLst>
      <p:ext uri="{BB962C8B-B14F-4D97-AF65-F5344CB8AC3E}">
        <p14:creationId xmlns:p14="http://schemas.microsoft.com/office/powerpoint/2010/main" val="263049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156BD-6D39-8A00-3DDF-9242B3C2DDFB}"/>
              </a:ext>
            </a:extLst>
          </p:cNvPr>
          <p:cNvSpPr>
            <a:spLocks noGrp="1"/>
          </p:cNvSpPr>
          <p:nvPr>
            <p:ph type="title"/>
          </p:nvPr>
        </p:nvSpPr>
        <p:spPr/>
        <p:txBody>
          <a:bodyPr/>
          <a:lstStyle/>
          <a:p>
            <a:r>
              <a:rPr lang="es-ES" dirty="0"/>
              <a:t>Optimización</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7F94777-9F85-F9F8-41EA-116326015CBC}"/>
                  </a:ext>
                </a:extLst>
              </p:cNvPr>
              <p:cNvSpPr>
                <a:spLocks noGrp="1"/>
              </p:cNvSpPr>
              <p:nvPr>
                <p:ph idx="1"/>
              </p:nvPr>
            </p:nvSpPr>
            <p:spPr/>
            <p:txBody>
              <a:bodyPr/>
              <a:lstStyle/>
              <a:p>
                <a14:m>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r>
                      <a:rPr lang="es-MX" i="1">
                        <a:latin typeface="Cambria Math" panose="02040503050406030204" pitchFamily="18" charset="0"/>
                      </a:rPr>
                      <m:t>−</m:t>
                    </m:r>
                    <m:r>
                      <a:rPr lang="es-MX" i="1">
                        <a:latin typeface="Cambria Math" panose="02040503050406030204" pitchFamily="18" charset="0"/>
                      </a:rPr>
                      <m:t>𝛼</m:t>
                    </m:r>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𝑚</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𝑚</m:t>
                        </m:r>
                      </m:sup>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h</m:t>
                                </m:r>
                                <m:sSub>
                                  <m:sSubPr>
                                    <m:ctrlPr>
                                      <a:rPr lang="es-MX" i="1">
                                        <a:latin typeface="Cambria Math" panose="02040503050406030204" pitchFamily="18" charset="0"/>
                                      </a:rPr>
                                    </m:ctrlPr>
                                  </m:sSubPr>
                                  <m:e>
                                    <m:d>
                                      <m:dPr>
                                        <m:ctrlPr>
                                          <a:rPr lang="es-MX" i="1">
                                            <a:latin typeface="Cambria Math" panose="02040503050406030204" pitchFamily="18" charset="0"/>
                                          </a:rPr>
                                        </m:ctrlPr>
                                      </m:dPr>
                                      <m:e>
                                        <m:r>
                                          <a:rPr lang="es-MX" i="1">
                                            <a:latin typeface="Cambria Math" panose="02040503050406030204" pitchFamily="18" charset="0"/>
                                          </a:rPr>
                                          <m:t>𝑥</m:t>
                                        </m:r>
                                      </m:e>
                                    </m:d>
                                  </m:e>
                                  <m:sub>
                                    <m:r>
                                      <a:rPr lang="es-MX" i="1">
                                        <a:latin typeface="Cambria Math" panose="02040503050406030204" pitchFamily="18" charset="0"/>
                                      </a:rPr>
                                      <m:t>𝑖</m:t>
                                    </m:r>
                                  </m:sub>
                                </m:sSub>
                                <m:r>
                                  <a:rPr lang="es-MX" i="1">
                                    <a:latin typeface="Cambria Math" panose="02040503050406030204" pitchFamily="18" charset="0"/>
                                  </a:rPr>
                                  <m:t>− </m:t>
                                </m:r>
                                <m:r>
                                  <a:rPr lang="es-MX" i="1">
                                    <a:latin typeface="Cambria Math" panose="02040503050406030204" pitchFamily="18" charset="0"/>
                                  </a:rPr>
                                  <m:t>𝑦</m:t>
                                </m:r>
                              </m:e>
                              <m:sub>
                                <m:r>
                                  <a:rPr lang="es-MX" i="1">
                                    <a:latin typeface="Cambria Math" panose="02040503050406030204" pitchFamily="18" charset="0"/>
                                  </a:rPr>
                                  <m:t>𝑖</m:t>
                                </m:r>
                              </m:sub>
                            </m:sSub>
                          </m:e>
                        </m:d>
                      </m:e>
                    </m:nary>
                  </m:oMath>
                </a14:m>
                <a:endParaRPr lang="es-ES"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𝑚</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𝑚</m:t>
                        </m:r>
                      </m:sup>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h</m:t>
                                </m:r>
                                <m:sSub>
                                  <m:sSubPr>
                                    <m:ctrlPr>
                                      <a:rPr lang="es-MX" i="1">
                                        <a:latin typeface="Cambria Math" panose="02040503050406030204" pitchFamily="18" charset="0"/>
                                      </a:rPr>
                                    </m:ctrlPr>
                                  </m:sSubPr>
                                  <m:e>
                                    <m:d>
                                      <m:dPr>
                                        <m:ctrlPr>
                                          <a:rPr lang="es-MX" i="1">
                                            <a:latin typeface="Cambria Math" panose="02040503050406030204" pitchFamily="18" charset="0"/>
                                          </a:rPr>
                                        </m:ctrlPr>
                                      </m:dPr>
                                      <m:e>
                                        <m:r>
                                          <a:rPr lang="es-MX" i="1">
                                            <a:latin typeface="Cambria Math" panose="02040503050406030204" pitchFamily="18" charset="0"/>
                                          </a:rPr>
                                          <m:t>𝑥</m:t>
                                        </m:r>
                                      </m:e>
                                    </m:d>
                                  </m:e>
                                  <m:sub>
                                    <m:r>
                                      <a:rPr lang="es-MX" i="1">
                                        <a:latin typeface="Cambria Math" panose="02040503050406030204" pitchFamily="18" charset="0"/>
                                      </a:rPr>
                                      <m:t>𝑖</m:t>
                                    </m:r>
                                  </m:sub>
                                </m:sSub>
                                <m:r>
                                  <a:rPr lang="es-MX" i="1">
                                    <a:latin typeface="Cambria Math" panose="02040503050406030204" pitchFamily="18" charset="0"/>
                                  </a:rPr>
                                  <m:t>− </m:t>
                                </m:r>
                                <m:r>
                                  <a:rPr lang="es-MX" i="1">
                                    <a:latin typeface="Cambria Math" panose="02040503050406030204" pitchFamily="18" charset="0"/>
                                  </a:rPr>
                                  <m:t>𝑦</m:t>
                                </m:r>
                              </m:e>
                              <m:sub>
                                <m:r>
                                  <a:rPr lang="es-MX" i="1">
                                    <a:latin typeface="Cambria Math" panose="02040503050406030204" pitchFamily="18" charset="0"/>
                                  </a:rPr>
                                  <m:t>𝑖</m:t>
                                </m:r>
                              </m:sub>
                            </m:sSub>
                          </m:e>
                        </m:d>
                        <m:sSub>
                          <m:sSubPr>
                            <m:ctrlPr>
                              <a:rPr lang="es-MX" i="1">
                                <a:latin typeface="Cambria Math" panose="02040503050406030204" pitchFamily="18" charset="0"/>
                              </a:rPr>
                            </m:ctrlPr>
                          </m:sSubPr>
                          <m:e>
                            <m:r>
                              <a:rPr lang="es-MX" i="1">
                                <a:latin typeface="Cambria Math" panose="02040503050406030204" pitchFamily="18" charset="0"/>
                              </a:rPr>
                              <m:t>𝑥</m:t>
                            </m:r>
                          </m:e>
                          <m:sub>
                            <m:r>
                              <a:rPr lang="es-MX" i="1">
                                <a:latin typeface="Cambria Math" panose="02040503050406030204" pitchFamily="18" charset="0"/>
                              </a:rPr>
                              <m:t>𝑖</m:t>
                            </m:r>
                          </m:sub>
                        </m:sSub>
                      </m:e>
                    </m:nary>
                  </m:oMath>
                </a14:m>
                <a:endParaRPr lang="es-MX" dirty="0"/>
              </a:p>
            </p:txBody>
          </p:sp>
        </mc:Choice>
        <mc:Fallback xmlns="">
          <p:sp>
            <p:nvSpPr>
              <p:cNvPr id="3" name="Marcador de contenido 2">
                <a:extLst>
                  <a:ext uri="{FF2B5EF4-FFF2-40B4-BE49-F238E27FC236}">
                    <a16:creationId xmlns:a16="http://schemas.microsoft.com/office/drawing/2014/main" id="{47F94777-9F85-F9F8-41EA-116326015CB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s-MX">
                    <a:noFill/>
                  </a:rPr>
                  <a:t> </a:t>
                </a:r>
              </a:p>
            </p:txBody>
          </p:sp>
        </mc:Fallback>
      </mc:AlternateContent>
      <p:pic>
        <p:nvPicPr>
          <p:cNvPr id="2050" name="Picture 2" descr="Gradient descent - Questions and Answers ​in MRI">
            <a:extLst>
              <a:ext uri="{FF2B5EF4-FFF2-40B4-BE49-F238E27FC236}">
                <a16:creationId xmlns:a16="http://schemas.microsoft.com/office/drawing/2014/main" id="{BDA991F2-9F19-4408-6940-9C189597E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280" y="2140300"/>
            <a:ext cx="5909955" cy="3808324"/>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pie de página 3">
            <a:extLst>
              <a:ext uri="{FF2B5EF4-FFF2-40B4-BE49-F238E27FC236}">
                <a16:creationId xmlns:a16="http://schemas.microsoft.com/office/drawing/2014/main" id="{4D5E04EF-5845-C6F8-40A4-C209DF076B47}"/>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15CBA11D-6A25-0AE4-3986-87028D7F1BE3}"/>
              </a:ext>
            </a:extLst>
          </p:cNvPr>
          <p:cNvSpPr>
            <a:spLocks noGrp="1"/>
          </p:cNvSpPr>
          <p:nvPr>
            <p:ph type="sldNum" sz="quarter" idx="12"/>
          </p:nvPr>
        </p:nvSpPr>
        <p:spPr/>
        <p:txBody>
          <a:bodyPr/>
          <a:lstStyle/>
          <a:p>
            <a:fld id="{70C12960-6E85-460F-B6E3-5B82CB31AF3D}" type="slidenum">
              <a:rPr lang="en-US" smtClean="0"/>
              <a:t>23</a:t>
            </a:fld>
            <a:endParaRPr lang="en-US"/>
          </a:p>
        </p:txBody>
      </p:sp>
    </p:spTree>
    <p:extLst>
      <p:ext uri="{BB962C8B-B14F-4D97-AF65-F5344CB8AC3E}">
        <p14:creationId xmlns:p14="http://schemas.microsoft.com/office/powerpoint/2010/main" val="3176949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7BCD6BC-7A84-9D84-0738-809D367614BC}"/>
              </a:ext>
            </a:extLst>
          </p:cNvPr>
          <p:cNvSpPr>
            <a:spLocks noGrp="1"/>
          </p:cNvSpPr>
          <p:nvPr>
            <p:ph type="title"/>
          </p:nvPr>
        </p:nvSpPr>
        <p:spPr>
          <a:xfrm>
            <a:off x="640080" y="1371600"/>
            <a:ext cx="5737859" cy="1097280"/>
          </a:xfrm>
        </p:spPr>
        <p:txBody>
          <a:bodyPr>
            <a:normAutofit/>
          </a:bodyPr>
          <a:lstStyle/>
          <a:p>
            <a:r>
              <a:rPr lang="es-ES" dirty="0"/>
              <a:t>Ejemplo</a:t>
            </a:r>
            <a:endParaRPr lang="es-MX" dirty="0"/>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9F82628-EB91-0D24-75A7-5D85692A8586}"/>
              </a:ext>
            </a:extLst>
          </p:cNvPr>
          <p:cNvSpPr>
            <a:spLocks noGrp="1"/>
          </p:cNvSpPr>
          <p:nvPr>
            <p:ph idx="1"/>
          </p:nvPr>
        </p:nvSpPr>
        <p:spPr>
          <a:xfrm>
            <a:off x="640080" y="2633236"/>
            <a:ext cx="5737860" cy="3666980"/>
          </a:xfrm>
        </p:spPr>
        <p:txBody>
          <a:bodyPr>
            <a:normAutofit/>
          </a:bodyPr>
          <a:lstStyle/>
          <a:p>
            <a:r>
              <a:rPr lang="es-ES" dirty="0"/>
              <a:t>Con base en la colección de datos, implementaremos la regresión lineal para predecir, por ejemplo, la nota de un estudiante si invierte 5 horas de estudio</a:t>
            </a:r>
            <a:endParaRPr lang="es-MX" dirty="0"/>
          </a:p>
        </p:txBody>
      </p:sp>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59837EE1-5D53-3498-57A5-92E36E93F025}"/>
                  </a:ext>
                </a:extLst>
              </p:cNvPr>
              <p:cNvGraphicFramePr>
                <a:graphicFrameLocks noGrp="1"/>
              </p:cNvGraphicFramePr>
              <p:nvPr>
                <p:extLst>
                  <p:ext uri="{D42A27DB-BD31-4B8C-83A1-F6EECF244321}">
                    <p14:modId xmlns:p14="http://schemas.microsoft.com/office/powerpoint/2010/main" val="3166135666"/>
                  </p:ext>
                </p:extLst>
              </p:nvPr>
            </p:nvGraphicFramePr>
            <p:xfrm>
              <a:off x="7252062" y="514073"/>
              <a:ext cx="4375829" cy="2914927"/>
            </p:xfrm>
            <a:graphic>
              <a:graphicData uri="http://schemas.openxmlformats.org/drawingml/2006/table">
                <a:tbl>
                  <a:tblPr firstRow="1" firstCol="1" bandRow="1">
                    <a:tableStyleId>{5C22544A-7EE6-4342-B048-85BDC9FD1C3A}</a:tableStyleId>
                  </a:tblPr>
                  <a:tblGrid>
                    <a:gridCol w="1978456">
                      <a:extLst>
                        <a:ext uri="{9D8B030D-6E8A-4147-A177-3AD203B41FA5}">
                          <a16:colId xmlns:a16="http://schemas.microsoft.com/office/drawing/2014/main" val="824584072"/>
                        </a:ext>
                      </a:extLst>
                    </a:gridCol>
                    <a:gridCol w="2397373">
                      <a:extLst>
                        <a:ext uri="{9D8B030D-6E8A-4147-A177-3AD203B41FA5}">
                          <a16:colId xmlns:a16="http://schemas.microsoft.com/office/drawing/2014/main" val="954495597"/>
                        </a:ext>
                      </a:extLst>
                    </a:gridCol>
                  </a:tblGrid>
                  <a:tr h="1064051">
                    <a:tc>
                      <a:txBody>
                        <a:bodyPr/>
                        <a:lstStyle/>
                        <a:p>
                          <a:pPr algn="ctr">
                            <a:lnSpc>
                              <a:spcPct val="150000"/>
                            </a:lnSpc>
                            <a:spcBef>
                              <a:spcPts val="1000"/>
                            </a:spcBef>
                            <a:spcAft>
                              <a:spcPts val="800"/>
                            </a:spcAft>
                            <a:buNone/>
                          </a:pPr>
                          <a14:m>
                            <m:oMath xmlns:m="http://schemas.openxmlformats.org/officeDocument/2006/math">
                              <m:r>
                                <a:rPr lang="es-ES" sz="2300" smtClean="0">
                                  <a:effectLst/>
                                  <a:latin typeface="Cambria Math" panose="02040503050406030204" pitchFamily="18" charset="0"/>
                                </a:rPr>
                                <m:t>𝒙</m:t>
                              </m:r>
                              <m:r>
                                <a:rPr lang="es-ES" sz="2300" smtClean="0">
                                  <a:effectLst/>
                                  <a:latin typeface="Cambria Math" panose="02040503050406030204" pitchFamily="18" charset="0"/>
                                </a:rPr>
                                <m:t> </m:t>
                              </m:r>
                            </m:oMath>
                          </a14:m>
                          <a:r>
                            <a:rPr lang="es-ES" sz="2300" dirty="0">
                              <a:effectLst/>
                            </a:rPr>
                            <a:t>(Horas de Estudio)</a:t>
                          </a:r>
                          <a:endParaRPr lang="es-MX" sz="20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nchor="b"/>
                    </a:tc>
                    <a:tc>
                      <a:txBody>
                        <a:bodyPr/>
                        <a:lstStyle/>
                        <a:p>
                          <a:pPr algn="ctr">
                            <a:lnSpc>
                              <a:spcPct val="150000"/>
                            </a:lnSpc>
                            <a:spcBef>
                              <a:spcPts val="1000"/>
                            </a:spcBef>
                            <a:spcAft>
                              <a:spcPts val="800"/>
                            </a:spcAft>
                            <a:buNone/>
                          </a:pPr>
                          <a14:m>
                            <m:oMath xmlns:m="http://schemas.openxmlformats.org/officeDocument/2006/math">
                              <m:r>
                                <a:rPr lang="es-ES" sz="2300" smtClean="0">
                                  <a:effectLst/>
                                  <a:latin typeface="Cambria Math" panose="02040503050406030204" pitchFamily="18" charset="0"/>
                                </a:rPr>
                                <m:t>𝒚</m:t>
                              </m:r>
                              <m:r>
                                <a:rPr lang="es-ES" sz="2300" smtClean="0">
                                  <a:effectLst/>
                                  <a:latin typeface="Cambria Math" panose="02040503050406030204" pitchFamily="18" charset="0"/>
                                </a:rPr>
                                <m:t> </m:t>
                              </m:r>
                            </m:oMath>
                          </a14:m>
                          <a:r>
                            <a:rPr lang="es-ES" sz="2300" dirty="0">
                              <a:effectLst/>
                            </a:rPr>
                            <a:t>(Calificación)</a:t>
                          </a:r>
                          <a:endParaRPr lang="es-MX" sz="20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nchor="b"/>
                    </a:tc>
                    <a:extLst>
                      <a:ext uri="{0D108BD9-81ED-4DB2-BD59-A6C34878D82A}">
                        <a16:rowId xmlns:a16="http://schemas.microsoft.com/office/drawing/2014/main" val="787164388"/>
                      </a:ext>
                    </a:extLst>
                  </a:tr>
                  <a:tr h="462719">
                    <a:tc>
                      <a:txBody>
                        <a:bodyPr/>
                        <a:lstStyle/>
                        <a:p>
                          <a:pPr algn="ctr">
                            <a:lnSpc>
                              <a:spcPct val="150000"/>
                            </a:lnSpc>
                            <a:spcBef>
                              <a:spcPts val="1200"/>
                            </a:spcBef>
                            <a:spcAft>
                              <a:spcPts val="900"/>
                            </a:spcAft>
                            <a:buNone/>
                          </a:pPr>
                          <a:r>
                            <a:rPr lang="es-ES" sz="2000">
                              <a:effectLst/>
                            </a:rPr>
                            <a:t>1</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tc>
                      <a:txBody>
                        <a:bodyPr/>
                        <a:lstStyle/>
                        <a:p>
                          <a:pPr algn="ctr">
                            <a:lnSpc>
                              <a:spcPct val="150000"/>
                            </a:lnSpc>
                            <a:spcBef>
                              <a:spcPts val="1200"/>
                            </a:spcBef>
                            <a:spcAft>
                              <a:spcPts val="900"/>
                            </a:spcAft>
                            <a:buNone/>
                          </a:pPr>
                          <a:r>
                            <a:rPr lang="es-ES" sz="2000" dirty="0">
                              <a:effectLst/>
                            </a:rPr>
                            <a:t>20</a:t>
                          </a:r>
                          <a:endParaRPr lang="es-MX" sz="20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extLst>
                      <a:ext uri="{0D108BD9-81ED-4DB2-BD59-A6C34878D82A}">
                        <a16:rowId xmlns:a16="http://schemas.microsoft.com/office/drawing/2014/main" val="2575960794"/>
                      </a:ext>
                    </a:extLst>
                  </a:tr>
                  <a:tr h="462719">
                    <a:tc>
                      <a:txBody>
                        <a:bodyPr/>
                        <a:lstStyle/>
                        <a:p>
                          <a:pPr algn="ctr">
                            <a:lnSpc>
                              <a:spcPct val="150000"/>
                            </a:lnSpc>
                            <a:spcBef>
                              <a:spcPts val="1200"/>
                            </a:spcBef>
                            <a:spcAft>
                              <a:spcPts val="900"/>
                            </a:spcAft>
                            <a:buNone/>
                          </a:pPr>
                          <a:r>
                            <a:rPr lang="es-ES" sz="2000" dirty="0">
                              <a:effectLst/>
                            </a:rPr>
                            <a:t>2</a:t>
                          </a:r>
                          <a:endParaRPr lang="es-MX" sz="20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tc>
                      <a:txBody>
                        <a:bodyPr/>
                        <a:lstStyle/>
                        <a:p>
                          <a:pPr algn="ctr">
                            <a:lnSpc>
                              <a:spcPct val="150000"/>
                            </a:lnSpc>
                            <a:spcBef>
                              <a:spcPts val="1200"/>
                            </a:spcBef>
                            <a:spcAft>
                              <a:spcPts val="900"/>
                            </a:spcAft>
                            <a:buNone/>
                          </a:pPr>
                          <a:r>
                            <a:rPr lang="es-ES" sz="2000" dirty="0">
                              <a:effectLst/>
                            </a:rPr>
                            <a:t>40</a:t>
                          </a:r>
                          <a:endParaRPr lang="es-MX" sz="20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extLst>
                      <a:ext uri="{0D108BD9-81ED-4DB2-BD59-A6C34878D82A}">
                        <a16:rowId xmlns:a16="http://schemas.microsoft.com/office/drawing/2014/main" val="2776376765"/>
                      </a:ext>
                    </a:extLst>
                  </a:tr>
                  <a:tr h="462719">
                    <a:tc>
                      <a:txBody>
                        <a:bodyPr/>
                        <a:lstStyle/>
                        <a:p>
                          <a:pPr algn="ctr">
                            <a:lnSpc>
                              <a:spcPct val="150000"/>
                            </a:lnSpc>
                            <a:spcBef>
                              <a:spcPts val="1200"/>
                            </a:spcBef>
                            <a:spcAft>
                              <a:spcPts val="900"/>
                            </a:spcAft>
                            <a:buNone/>
                          </a:pPr>
                          <a:r>
                            <a:rPr lang="es-ES" sz="2000">
                              <a:effectLst/>
                            </a:rPr>
                            <a:t>3</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tc>
                      <a:txBody>
                        <a:bodyPr/>
                        <a:lstStyle/>
                        <a:p>
                          <a:pPr algn="ctr">
                            <a:lnSpc>
                              <a:spcPct val="150000"/>
                            </a:lnSpc>
                            <a:spcBef>
                              <a:spcPts val="1200"/>
                            </a:spcBef>
                            <a:spcAft>
                              <a:spcPts val="900"/>
                            </a:spcAft>
                            <a:buNone/>
                          </a:pPr>
                          <a:r>
                            <a:rPr lang="es-ES" sz="2000" dirty="0">
                              <a:effectLst/>
                            </a:rPr>
                            <a:t>50</a:t>
                          </a:r>
                          <a:endParaRPr lang="es-MX" sz="20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extLst>
                      <a:ext uri="{0D108BD9-81ED-4DB2-BD59-A6C34878D82A}">
                        <a16:rowId xmlns:a16="http://schemas.microsoft.com/office/drawing/2014/main" val="896834409"/>
                      </a:ext>
                    </a:extLst>
                  </a:tr>
                  <a:tr h="462719">
                    <a:tc>
                      <a:txBody>
                        <a:bodyPr/>
                        <a:lstStyle/>
                        <a:p>
                          <a:pPr algn="ctr">
                            <a:lnSpc>
                              <a:spcPct val="150000"/>
                            </a:lnSpc>
                            <a:spcBef>
                              <a:spcPts val="1200"/>
                            </a:spcBef>
                            <a:spcAft>
                              <a:spcPts val="900"/>
                            </a:spcAft>
                            <a:buNone/>
                          </a:pPr>
                          <a:r>
                            <a:rPr lang="es-ES" sz="2000">
                              <a:effectLst/>
                            </a:rPr>
                            <a:t>4</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tc>
                      <a:txBody>
                        <a:bodyPr/>
                        <a:lstStyle/>
                        <a:p>
                          <a:pPr algn="ctr">
                            <a:lnSpc>
                              <a:spcPct val="150000"/>
                            </a:lnSpc>
                            <a:spcBef>
                              <a:spcPts val="1200"/>
                            </a:spcBef>
                            <a:spcAft>
                              <a:spcPts val="900"/>
                            </a:spcAft>
                            <a:buNone/>
                          </a:pPr>
                          <a:r>
                            <a:rPr lang="es-ES" sz="2000" dirty="0">
                              <a:effectLst/>
                            </a:rPr>
                            <a:t>70</a:t>
                          </a:r>
                          <a:endParaRPr lang="es-MX" sz="20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extLst>
                      <a:ext uri="{0D108BD9-81ED-4DB2-BD59-A6C34878D82A}">
                        <a16:rowId xmlns:a16="http://schemas.microsoft.com/office/drawing/2014/main" val="901081692"/>
                      </a:ext>
                    </a:extLst>
                  </a:tr>
                </a:tbl>
              </a:graphicData>
            </a:graphic>
          </p:graphicFrame>
        </mc:Choice>
        <mc:Fallback xmlns="">
          <p:graphicFrame>
            <p:nvGraphicFramePr>
              <p:cNvPr id="4" name="Tabla 3">
                <a:extLst>
                  <a:ext uri="{FF2B5EF4-FFF2-40B4-BE49-F238E27FC236}">
                    <a16:creationId xmlns:a16="http://schemas.microsoft.com/office/drawing/2014/main" id="{59837EE1-5D53-3498-57A5-92E36E93F025}"/>
                  </a:ext>
                </a:extLst>
              </p:cNvPr>
              <p:cNvGraphicFramePr>
                <a:graphicFrameLocks noGrp="1"/>
              </p:cNvGraphicFramePr>
              <p:nvPr>
                <p:extLst>
                  <p:ext uri="{D42A27DB-BD31-4B8C-83A1-F6EECF244321}">
                    <p14:modId xmlns:p14="http://schemas.microsoft.com/office/powerpoint/2010/main" val="3166135666"/>
                  </p:ext>
                </p:extLst>
              </p:nvPr>
            </p:nvGraphicFramePr>
            <p:xfrm>
              <a:off x="7252062" y="514073"/>
              <a:ext cx="4375829" cy="2914927"/>
            </p:xfrm>
            <a:graphic>
              <a:graphicData uri="http://schemas.openxmlformats.org/drawingml/2006/table">
                <a:tbl>
                  <a:tblPr firstRow="1" firstCol="1" bandRow="1">
                    <a:tableStyleId>{5C22544A-7EE6-4342-B048-85BDC9FD1C3A}</a:tableStyleId>
                  </a:tblPr>
                  <a:tblGrid>
                    <a:gridCol w="1978456">
                      <a:extLst>
                        <a:ext uri="{9D8B030D-6E8A-4147-A177-3AD203B41FA5}">
                          <a16:colId xmlns:a16="http://schemas.microsoft.com/office/drawing/2014/main" val="824584072"/>
                        </a:ext>
                      </a:extLst>
                    </a:gridCol>
                    <a:gridCol w="2397373">
                      <a:extLst>
                        <a:ext uri="{9D8B030D-6E8A-4147-A177-3AD203B41FA5}">
                          <a16:colId xmlns:a16="http://schemas.microsoft.com/office/drawing/2014/main" val="954495597"/>
                        </a:ext>
                      </a:extLst>
                    </a:gridCol>
                  </a:tblGrid>
                  <a:tr h="1064051">
                    <a:tc>
                      <a:txBody>
                        <a:bodyPr/>
                        <a:lstStyle/>
                        <a:p>
                          <a:endParaRPr lang="es-MX"/>
                        </a:p>
                      </a:txBody>
                      <a:tcPr marL="243927" marR="0" marT="0" marB="0" anchor="b">
                        <a:blipFill>
                          <a:blip r:embed="rId2"/>
                          <a:stretch>
                            <a:fillRect l="-308" t="-571" r="-122462" b="-181714"/>
                          </a:stretch>
                        </a:blipFill>
                      </a:tcPr>
                    </a:tc>
                    <a:tc>
                      <a:txBody>
                        <a:bodyPr/>
                        <a:lstStyle/>
                        <a:p>
                          <a:endParaRPr lang="es-MX"/>
                        </a:p>
                      </a:txBody>
                      <a:tcPr marL="243927" marR="0" marT="0" marB="0" anchor="b">
                        <a:blipFill>
                          <a:blip r:embed="rId2"/>
                          <a:stretch>
                            <a:fillRect l="-82741" t="-571" r="-1015" b="-181714"/>
                          </a:stretch>
                        </a:blipFill>
                      </a:tcPr>
                    </a:tc>
                    <a:extLst>
                      <a:ext uri="{0D108BD9-81ED-4DB2-BD59-A6C34878D82A}">
                        <a16:rowId xmlns:a16="http://schemas.microsoft.com/office/drawing/2014/main" val="787164388"/>
                      </a:ext>
                    </a:extLst>
                  </a:tr>
                  <a:tr h="462719">
                    <a:tc>
                      <a:txBody>
                        <a:bodyPr/>
                        <a:lstStyle/>
                        <a:p>
                          <a:pPr algn="ctr">
                            <a:lnSpc>
                              <a:spcPct val="150000"/>
                            </a:lnSpc>
                            <a:spcBef>
                              <a:spcPts val="1200"/>
                            </a:spcBef>
                            <a:spcAft>
                              <a:spcPts val="900"/>
                            </a:spcAft>
                            <a:buNone/>
                          </a:pPr>
                          <a:r>
                            <a:rPr lang="es-ES" sz="2000">
                              <a:effectLst/>
                            </a:rPr>
                            <a:t>1</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tc>
                      <a:txBody>
                        <a:bodyPr/>
                        <a:lstStyle/>
                        <a:p>
                          <a:pPr algn="ctr">
                            <a:lnSpc>
                              <a:spcPct val="150000"/>
                            </a:lnSpc>
                            <a:spcBef>
                              <a:spcPts val="1200"/>
                            </a:spcBef>
                            <a:spcAft>
                              <a:spcPts val="900"/>
                            </a:spcAft>
                            <a:buNone/>
                          </a:pPr>
                          <a:r>
                            <a:rPr lang="es-ES" sz="2000">
                              <a:effectLst/>
                            </a:rPr>
                            <a:t>20</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extLst>
                      <a:ext uri="{0D108BD9-81ED-4DB2-BD59-A6C34878D82A}">
                        <a16:rowId xmlns:a16="http://schemas.microsoft.com/office/drawing/2014/main" val="2575960794"/>
                      </a:ext>
                    </a:extLst>
                  </a:tr>
                  <a:tr h="462719">
                    <a:tc>
                      <a:txBody>
                        <a:bodyPr/>
                        <a:lstStyle/>
                        <a:p>
                          <a:pPr algn="ctr">
                            <a:lnSpc>
                              <a:spcPct val="150000"/>
                            </a:lnSpc>
                            <a:spcBef>
                              <a:spcPts val="1200"/>
                            </a:spcBef>
                            <a:spcAft>
                              <a:spcPts val="900"/>
                            </a:spcAft>
                            <a:buNone/>
                          </a:pPr>
                          <a:r>
                            <a:rPr lang="es-ES" sz="2000">
                              <a:effectLst/>
                            </a:rPr>
                            <a:t>2</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tc>
                      <a:txBody>
                        <a:bodyPr/>
                        <a:lstStyle/>
                        <a:p>
                          <a:pPr algn="ctr">
                            <a:lnSpc>
                              <a:spcPct val="150000"/>
                            </a:lnSpc>
                            <a:spcBef>
                              <a:spcPts val="1200"/>
                            </a:spcBef>
                            <a:spcAft>
                              <a:spcPts val="900"/>
                            </a:spcAft>
                            <a:buNone/>
                          </a:pPr>
                          <a:r>
                            <a:rPr lang="es-ES" sz="2000">
                              <a:effectLst/>
                            </a:rPr>
                            <a:t>40</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extLst>
                      <a:ext uri="{0D108BD9-81ED-4DB2-BD59-A6C34878D82A}">
                        <a16:rowId xmlns:a16="http://schemas.microsoft.com/office/drawing/2014/main" val="2776376765"/>
                      </a:ext>
                    </a:extLst>
                  </a:tr>
                  <a:tr h="462719">
                    <a:tc>
                      <a:txBody>
                        <a:bodyPr/>
                        <a:lstStyle/>
                        <a:p>
                          <a:pPr algn="ctr">
                            <a:lnSpc>
                              <a:spcPct val="150000"/>
                            </a:lnSpc>
                            <a:spcBef>
                              <a:spcPts val="1200"/>
                            </a:spcBef>
                            <a:spcAft>
                              <a:spcPts val="900"/>
                            </a:spcAft>
                            <a:buNone/>
                          </a:pPr>
                          <a:r>
                            <a:rPr lang="es-ES" sz="2000">
                              <a:effectLst/>
                            </a:rPr>
                            <a:t>3</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tc>
                      <a:txBody>
                        <a:bodyPr/>
                        <a:lstStyle/>
                        <a:p>
                          <a:pPr algn="ctr">
                            <a:lnSpc>
                              <a:spcPct val="150000"/>
                            </a:lnSpc>
                            <a:spcBef>
                              <a:spcPts val="1200"/>
                            </a:spcBef>
                            <a:spcAft>
                              <a:spcPts val="900"/>
                            </a:spcAft>
                            <a:buNone/>
                          </a:pPr>
                          <a:r>
                            <a:rPr lang="es-ES" sz="2000">
                              <a:effectLst/>
                            </a:rPr>
                            <a:t>50</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extLst>
                      <a:ext uri="{0D108BD9-81ED-4DB2-BD59-A6C34878D82A}">
                        <a16:rowId xmlns:a16="http://schemas.microsoft.com/office/drawing/2014/main" val="896834409"/>
                      </a:ext>
                    </a:extLst>
                  </a:tr>
                  <a:tr h="462719">
                    <a:tc>
                      <a:txBody>
                        <a:bodyPr/>
                        <a:lstStyle/>
                        <a:p>
                          <a:pPr algn="ctr">
                            <a:lnSpc>
                              <a:spcPct val="150000"/>
                            </a:lnSpc>
                            <a:spcBef>
                              <a:spcPts val="1200"/>
                            </a:spcBef>
                            <a:spcAft>
                              <a:spcPts val="900"/>
                            </a:spcAft>
                            <a:buNone/>
                          </a:pPr>
                          <a:r>
                            <a:rPr lang="es-ES" sz="2000">
                              <a:effectLst/>
                            </a:rPr>
                            <a:t>4</a:t>
                          </a:r>
                          <a:endParaRPr lang="es-MX" sz="20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tc>
                      <a:txBody>
                        <a:bodyPr/>
                        <a:lstStyle/>
                        <a:p>
                          <a:pPr algn="ctr">
                            <a:lnSpc>
                              <a:spcPct val="150000"/>
                            </a:lnSpc>
                            <a:spcBef>
                              <a:spcPts val="1200"/>
                            </a:spcBef>
                            <a:spcAft>
                              <a:spcPts val="900"/>
                            </a:spcAft>
                            <a:buNone/>
                          </a:pPr>
                          <a:r>
                            <a:rPr lang="es-ES" sz="2000" dirty="0">
                              <a:effectLst/>
                            </a:rPr>
                            <a:t>70</a:t>
                          </a:r>
                          <a:endParaRPr lang="es-MX" sz="20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243927" marR="0" marT="0" marB="0"/>
                    </a:tc>
                    <a:extLst>
                      <a:ext uri="{0D108BD9-81ED-4DB2-BD59-A6C34878D82A}">
                        <a16:rowId xmlns:a16="http://schemas.microsoft.com/office/drawing/2014/main" val="901081692"/>
                      </a:ext>
                    </a:extLst>
                  </a:tr>
                </a:tbl>
              </a:graphicData>
            </a:graphic>
          </p:graphicFrame>
        </mc:Fallback>
      </mc:AlternateContent>
      <p:pic>
        <p:nvPicPr>
          <p:cNvPr id="5" name="Imagen 4" descr="Gráfico, Gráfico de dispersión&#10;&#10;El contenido generado por IA puede ser incorrecto.">
            <a:extLst>
              <a:ext uri="{FF2B5EF4-FFF2-40B4-BE49-F238E27FC236}">
                <a16:creationId xmlns:a16="http://schemas.microsoft.com/office/drawing/2014/main" id="{C6D518F8-B43D-7EF3-F42A-3C5F02FFAA0D}"/>
              </a:ext>
            </a:extLst>
          </p:cNvPr>
          <p:cNvPicPr>
            <a:picLocks noChangeAspect="1"/>
          </p:cNvPicPr>
          <p:nvPr/>
        </p:nvPicPr>
        <p:blipFill rotWithShape="1">
          <a:blip r:embed="rId3">
            <a:extLst>
              <a:ext uri="{28A0092B-C50C-407E-A947-70E740481C1C}">
                <a14:useLocalDpi xmlns:a14="http://schemas.microsoft.com/office/drawing/2010/main" val="0"/>
              </a:ext>
            </a:extLst>
          </a:blip>
          <a:srcRect t="4762"/>
          <a:stretch>
            <a:fillRect/>
          </a:stretch>
        </p:blipFill>
        <p:spPr bwMode="auto">
          <a:xfrm>
            <a:off x="7391217" y="3698766"/>
            <a:ext cx="3986541" cy="3023581"/>
          </a:xfrm>
          <a:prstGeom prst="rect">
            <a:avLst/>
          </a:prstGeom>
          <a:noFill/>
          <a:ln>
            <a:noFill/>
          </a:ln>
          <a:extLst>
            <a:ext uri="{53640926-AAD7-44D8-BBD7-CCE9431645EC}">
              <a14:shadowObscured xmlns:a14="http://schemas.microsoft.com/office/drawing/2010/main"/>
            </a:ext>
          </a:extLst>
        </p:spPr>
      </p:pic>
      <p:sp>
        <p:nvSpPr>
          <p:cNvPr id="6" name="Marcador de pie de página 5">
            <a:extLst>
              <a:ext uri="{FF2B5EF4-FFF2-40B4-BE49-F238E27FC236}">
                <a16:creationId xmlns:a16="http://schemas.microsoft.com/office/drawing/2014/main" id="{E87A5779-F181-170A-09D5-48CDA6570883}"/>
              </a:ext>
            </a:extLst>
          </p:cNvPr>
          <p:cNvSpPr>
            <a:spLocks noGrp="1"/>
          </p:cNvSpPr>
          <p:nvPr>
            <p:ph type="ftr" sz="quarter" idx="11"/>
          </p:nvPr>
        </p:nvSpPr>
        <p:spPr/>
        <p:txBody>
          <a:bodyPr/>
          <a:lstStyle/>
          <a:p>
            <a:r>
              <a:rPr lang="en-US"/>
              <a:t>Atoany Fierro | Tecnológico de Monterrey</a:t>
            </a:r>
            <a:endParaRPr lang="en-US" dirty="0"/>
          </a:p>
        </p:txBody>
      </p:sp>
      <p:sp>
        <p:nvSpPr>
          <p:cNvPr id="7" name="Marcador de número de diapositiva 6">
            <a:extLst>
              <a:ext uri="{FF2B5EF4-FFF2-40B4-BE49-F238E27FC236}">
                <a16:creationId xmlns:a16="http://schemas.microsoft.com/office/drawing/2014/main" id="{A90D41A0-D6AD-8F92-7554-7861C1086639}"/>
              </a:ext>
            </a:extLst>
          </p:cNvPr>
          <p:cNvSpPr>
            <a:spLocks noGrp="1"/>
          </p:cNvSpPr>
          <p:nvPr>
            <p:ph type="sldNum" sz="quarter" idx="12"/>
          </p:nvPr>
        </p:nvSpPr>
        <p:spPr/>
        <p:txBody>
          <a:bodyPr/>
          <a:lstStyle/>
          <a:p>
            <a:fld id="{70C12960-6E85-460F-B6E3-5B82CB31AF3D}" type="slidenum">
              <a:rPr lang="en-US" smtClean="0"/>
              <a:t>24</a:t>
            </a:fld>
            <a:endParaRPr lang="en-US"/>
          </a:p>
        </p:txBody>
      </p:sp>
    </p:spTree>
    <p:extLst>
      <p:ext uri="{BB962C8B-B14F-4D97-AF65-F5344CB8AC3E}">
        <p14:creationId xmlns:p14="http://schemas.microsoft.com/office/powerpoint/2010/main" val="294634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33CE-1039-F20D-CDBD-32AF2361354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E1D1B8-CA48-71FB-5B3A-6E958C6189F2}"/>
              </a:ext>
            </a:extLst>
          </p:cNvPr>
          <p:cNvSpPr>
            <a:spLocks noGrp="1"/>
          </p:cNvSpPr>
          <p:nvPr>
            <p:ph type="title"/>
          </p:nvPr>
        </p:nvSpPr>
        <p:spPr>
          <a:xfrm>
            <a:off x="640080" y="1371600"/>
            <a:ext cx="5737859" cy="1097280"/>
          </a:xfrm>
        </p:spPr>
        <p:txBody>
          <a:bodyPr>
            <a:normAutofit/>
          </a:bodyPr>
          <a:lstStyle/>
          <a:p>
            <a:pPr>
              <a:lnSpc>
                <a:spcPct val="90000"/>
              </a:lnSpc>
            </a:pPr>
            <a:r>
              <a:rPr lang="es-ES" sz="3400"/>
              <a:t>Inicialización de Parámetros</a:t>
            </a:r>
            <a:endParaRPr lang="es-MX" sz="340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3016F40-55C6-2B71-F29D-7AB8BBF8D5A3}"/>
                  </a:ext>
                </a:extLst>
              </p:cNvPr>
              <p:cNvSpPr>
                <a:spLocks noGrp="1"/>
              </p:cNvSpPr>
              <p:nvPr>
                <p:ph idx="1"/>
              </p:nvPr>
            </p:nvSpPr>
            <p:spPr>
              <a:xfrm>
                <a:off x="640080" y="2633236"/>
                <a:ext cx="5737860" cy="3666980"/>
              </a:xfrm>
            </p:spPr>
            <p:txBody>
              <a:bodyPr>
                <a:normAutofit/>
              </a:bodyPr>
              <a:lstStyle/>
              <a:p>
                <a14:m>
                  <m:oMath xmlns:m="http://schemas.openxmlformats.org/officeDocument/2006/math">
                    <m:sSub>
                      <m:sSubPr>
                        <m:ctrlPr>
                          <a:rPr lang="es-MX" i="1" smtClean="0">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𝜃</m:t>
                        </m:r>
                      </m:sub>
                    </m:sSub>
                    <m:d>
                      <m:dPr>
                        <m:ctrlPr>
                          <a:rPr lang="es-MX" i="1">
                            <a:latin typeface="Cambria Math" panose="02040503050406030204" pitchFamily="18" charset="0"/>
                          </a:rPr>
                        </m:ctrlPr>
                      </m:dPr>
                      <m:e>
                        <m:r>
                          <a:rPr lang="es-ES" i="1">
                            <a:latin typeface="Cambria Math" panose="02040503050406030204" pitchFamily="18" charset="0"/>
                          </a:rPr>
                          <m:t>𝑥</m:t>
                        </m:r>
                      </m:e>
                    </m:d>
                    <m:r>
                      <a:rPr lang="es-ES" i="1">
                        <a:latin typeface="Cambria Math" panose="02040503050406030204" pitchFamily="18" charset="0"/>
                      </a:rPr>
                      <m:t>=</m:t>
                    </m:r>
                    <m:sSub>
                      <m:sSubPr>
                        <m:ctrlPr>
                          <a:rPr lang="es-MX"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MX"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1</m:t>
                        </m:r>
                      </m:sub>
                    </m:sSub>
                    <m:r>
                      <a:rPr lang="es-ES" i="1">
                        <a:latin typeface="Cambria Math" panose="02040503050406030204" pitchFamily="18" charset="0"/>
                      </a:rPr>
                      <m:t>𝑥</m:t>
                    </m:r>
                  </m:oMath>
                </a14:m>
                <a:endParaRPr lang="es-ES" dirty="0"/>
              </a:p>
              <a:p>
                <a14:m>
                  <m:oMath xmlns:m="http://schemas.openxmlformats.org/officeDocument/2006/math">
                    <m:sSub>
                      <m:sSubPr>
                        <m:ctrlPr>
                          <a:rPr lang="es-MX"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0</m:t>
                        </m:r>
                      </m:sub>
                    </m:sSub>
                    <m:r>
                      <a:rPr lang="es-ES" b="0" i="1" smtClean="0">
                        <a:latin typeface="Cambria Math" panose="02040503050406030204" pitchFamily="18" charset="0"/>
                      </a:rPr>
                      <m:t>=0</m:t>
                    </m:r>
                  </m:oMath>
                </a14:m>
                <a:endParaRPr lang="es-ES" b="0" i="1" dirty="0">
                  <a:latin typeface="Cambria Math" panose="02040503050406030204" pitchFamily="18" charset="0"/>
                </a:endParaRPr>
              </a:p>
              <a:p>
                <a14:m>
                  <m:oMath xmlns:m="http://schemas.openxmlformats.org/officeDocument/2006/math">
                    <m:sSub>
                      <m:sSubPr>
                        <m:ctrlPr>
                          <a:rPr lang="es-MX"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1</m:t>
                        </m:r>
                      </m:sub>
                    </m:sSub>
                    <m:r>
                      <a:rPr lang="es-ES" b="0" i="1" smtClean="0">
                        <a:latin typeface="Cambria Math" panose="02040503050406030204" pitchFamily="18" charset="0"/>
                      </a:rPr>
                      <m:t>=10</m:t>
                    </m:r>
                  </m:oMath>
                </a14:m>
                <a:endParaRPr lang="es-ES" dirty="0"/>
              </a:p>
              <a:p>
                <a14:m>
                  <m:oMath xmlns:m="http://schemas.openxmlformats.org/officeDocument/2006/math">
                    <m:sSub>
                      <m:sSubPr>
                        <m:ctrlPr>
                          <a:rPr lang="es-MX" i="1">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𝜃</m:t>
                        </m:r>
                      </m:sub>
                    </m:sSub>
                    <m:d>
                      <m:dPr>
                        <m:ctrlPr>
                          <a:rPr lang="es-MX" i="1">
                            <a:latin typeface="Cambria Math" panose="02040503050406030204" pitchFamily="18" charset="0"/>
                          </a:rPr>
                        </m:ctrlPr>
                      </m:dPr>
                      <m:e>
                        <m:r>
                          <a:rPr lang="es-ES" i="1">
                            <a:latin typeface="Cambria Math" panose="02040503050406030204" pitchFamily="18" charset="0"/>
                          </a:rPr>
                          <m:t>𝑥</m:t>
                        </m:r>
                      </m:e>
                    </m:d>
                    <m:r>
                      <a:rPr lang="es-ES" i="1">
                        <a:latin typeface="Cambria Math" panose="02040503050406030204" pitchFamily="18" charset="0"/>
                      </a:rPr>
                      <m:t>=10</m:t>
                    </m:r>
                    <m:r>
                      <a:rPr lang="es-ES" i="1">
                        <a:latin typeface="Cambria Math" panose="02040503050406030204" pitchFamily="18" charset="0"/>
                      </a:rPr>
                      <m:t>𝑥</m:t>
                    </m:r>
                  </m:oMath>
                </a14:m>
                <a:endParaRPr lang="es-MX" dirty="0"/>
              </a:p>
              <a:p>
                <a14:m>
                  <m:oMath xmlns:m="http://schemas.openxmlformats.org/officeDocument/2006/math">
                    <m:r>
                      <a:rPr lang="es-MX" i="1">
                        <a:latin typeface="Cambria Math" panose="02040503050406030204" pitchFamily="18" charset="0"/>
                      </a:rPr>
                      <m:t>𝛼</m:t>
                    </m:r>
                    <m:r>
                      <a:rPr lang="es-MX" i="1">
                        <a:latin typeface="Cambria Math" panose="02040503050406030204" pitchFamily="18" charset="0"/>
                      </a:rPr>
                      <m:t>=0.1</m:t>
                    </m:r>
                  </m:oMath>
                </a14:m>
                <a:endParaRPr lang="es-MX" dirty="0"/>
              </a:p>
            </p:txBody>
          </p:sp>
        </mc:Choice>
        <mc:Fallback xmlns="">
          <p:sp>
            <p:nvSpPr>
              <p:cNvPr id="3" name="Marcador de contenido 2">
                <a:extLst>
                  <a:ext uri="{FF2B5EF4-FFF2-40B4-BE49-F238E27FC236}">
                    <a16:creationId xmlns:a16="http://schemas.microsoft.com/office/drawing/2014/main" id="{83016F40-55C6-2B71-F29D-7AB8BBF8D5A3}"/>
                  </a:ext>
                </a:extLst>
              </p:cNvPr>
              <p:cNvSpPr>
                <a:spLocks noGrp="1" noRot="1" noChangeAspect="1" noMove="1" noResize="1" noEditPoints="1" noAdjustHandles="1" noChangeArrowheads="1" noChangeShapeType="1" noTextEdit="1"/>
              </p:cNvSpPr>
              <p:nvPr>
                <p:ph idx="1"/>
              </p:nvPr>
            </p:nvSpPr>
            <p:spPr>
              <a:xfrm>
                <a:off x="640080" y="2633236"/>
                <a:ext cx="5737860" cy="3666980"/>
              </a:xfrm>
              <a:blipFill>
                <a:blip r:embed="rId2"/>
                <a:stretch>
                  <a:fillRect l="-638"/>
                </a:stretch>
              </a:blipFill>
            </p:spPr>
            <p:txBody>
              <a:bodyPr/>
              <a:lstStyle/>
              <a:p>
                <a:r>
                  <a:rPr lang="es-MX">
                    <a:noFill/>
                  </a:rPr>
                  <a:t> </a:t>
                </a:r>
              </a:p>
            </p:txBody>
          </p:sp>
        </mc:Fallback>
      </mc:AlternateContent>
      <p:sp>
        <p:nvSpPr>
          <p:cNvPr id="6" name="Marcador de pie de página 5">
            <a:extLst>
              <a:ext uri="{FF2B5EF4-FFF2-40B4-BE49-F238E27FC236}">
                <a16:creationId xmlns:a16="http://schemas.microsoft.com/office/drawing/2014/main" id="{44157729-9636-D270-33A8-CFB9C6900E1B}"/>
              </a:ext>
            </a:extLst>
          </p:cNvPr>
          <p:cNvSpPr>
            <a:spLocks noGrp="1"/>
          </p:cNvSpPr>
          <p:nvPr>
            <p:ph type="ftr" sz="quarter" idx="11"/>
          </p:nvPr>
        </p:nvSpPr>
        <p:spPr/>
        <p:txBody>
          <a:bodyPr/>
          <a:lstStyle/>
          <a:p>
            <a:r>
              <a:rPr lang="en-US"/>
              <a:t>Atoany Fierro | Tecnológico de Monterrey</a:t>
            </a:r>
            <a:endParaRPr lang="en-US" dirty="0"/>
          </a:p>
        </p:txBody>
      </p:sp>
      <p:sp>
        <p:nvSpPr>
          <p:cNvPr id="7" name="Marcador de número de diapositiva 6">
            <a:extLst>
              <a:ext uri="{FF2B5EF4-FFF2-40B4-BE49-F238E27FC236}">
                <a16:creationId xmlns:a16="http://schemas.microsoft.com/office/drawing/2014/main" id="{84289A4D-5327-F30F-1803-9606892DAC2E}"/>
              </a:ext>
            </a:extLst>
          </p:cNvPr>
          <p:cNvSpPr>
            <a:spLocks noGrp="1"/>
          </p:cNvSpPr>
          <p:nvPr>
            <p:ph type="sldNum" sz="quarter" idx="12"/>
          </p:nvPr>
        </p:nvSpPr>
        <p:spPr/>
        <p:txBody>
          <a:bodyPr/>
          <a:lstStyle/>
          <a:p>
            <a:fld id="{70C12960-6E85-460F-B6E3-5B82CB31AF3D}" type="slidenum">
              <a:rPr lang="en-US" smtClean="0"/>
              <a:t>25</a:t>
            </a:fld>
            <a:endParaRPr lang="en-US"/>
          </a:p>
        </p:txBody>
      </p:sp>
    </p:spTree>
    <p:extLst>
      <p:ext uri="{BB962C8B-B14F-4D97-AF65-F5344CB8AC3E}">
        <p14:creationId xmlns:p14="http://schemas.microsoft.com/office/powerpoint/2010/main" val="1081401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9B0650-B344-B2FE-A1AA-DCCB9856C440}"/>
              </a:ext>
            </a:extLst>
          </p:cNvPr>
          <p:cNvSpPr>
            <a:spLocks noGrp="1"/>
          </p:cNvSpPr>
          <p:nvPr>
            <p:ph type="title"/>
          </p:nvPr>
        </p:nvSpPr>
        <p:spPr>
          <a:xfrm>
            <a:off x="640080" y="1371600"/>
            <a:ext cx="5737859" cy="1097280"/>
          </a:xfrm>
        </p:spPr>
        <p:txBody>
          <a:bodyPr>
            <a:normAutofit/>
          </a:bodyPr>
          <a:lstStyle/>
          <a:p>
            <a:pPr>
              <a:lnSpc>
                <a:spcPct val="90000"/>
              </a:lnSpc>
            </a:pPr>
            <a:r>
              <a:rPr lang="es-ES" sz="3400" dirty="0"/>
              <a:t>1. Modelo</a:t>
            </a:r>
            <a:endParaRPr lang="es-MX" sz="3400" dirty="0"/>
          </a:p>
        </p:txBody>
      </p:sp>
      <p:cxnSp>
        <p:nvCxnSpPr>
          <p:cNvPr id="14"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928D339-6899-4C35-649B-9C69CB54C978}"/>
                  </a:ext>
                </a:extLst>
              </p:cNvPr>
              <p:cNvSpPr>
                <a:spLocks noGrp="1"/>
              </p:cNvSpPr>
              <p:nvPr>
                <p:ph idx="1"/>
              </p:nvPr>
            </p:nvSpPr>
            <p:spPr>
              <a:xfrm>
                <a:off x="640080" y="2633236"/>
                <a:ext cx="5737860" cy="3666980"/>
              </a:xfrm>
            </p:spPr>
            <p:txBody>
              <a:bodyPr>
                <a:normAutofit/>
              </a:bodyPr>
              <a:lstStyle/>
              <a:p>
                <a14:m>
                  <m:oMath xmlns:m="http://schemas.openxmlformats.org/officeDocument/2006/math">
                    <m:sSub>
                      <m:sSubPr>
                        <m:ctrlPr>
                          <a:rPr lang="es-MX" i="1" smtClean="0">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𝜃</m:t>
                        </m:r>
                      </m:sub>
                    </m:sSub>
                    <m:d>
                      <m:dPr>
                        <m:ctrlPr>
                          <a:rPr lang="es-MX" i="1">
                            <a:latin typeface="Cambria Math" panose="02040503050406030204" pitchFamily="18" charset="0"/>
                          </a:rPr>
                        </m:ctrlPr>
                      </m:dPr>
                      <m:e>
                        <m:r>
                          <a:rPr lang="es-ES" i="1">
                            <a:latin typeface="Cambria Math" panose="02040503050406030204" pitchFamily="18" charset="0"/>
                          </a:rPr>
                          <m:t>𝑥</m:t>
                        </m:r>
                      </m:e>
                    </m:d>
                    <m:r>
                      <a:rPr lang="es-ES" i="1">
                        <a:latin typeface="Cambria Math" panose="02040503050406030204" pitchFamily="18" charset="0"/>
                      </a:rPr>
                      <m:t>=</m:t>
                    </m:r>
                    <m:sSub>
                      <m:sSubPr>
                        <m:ctrlPr>
                          <a:rPr lang="es-MX"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MX"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1</m:t>
                        </m:r>
                      </m:sub>
                    </m:sSub>
                    <m:r>
                      <a:rPr lang="es-ES" i="1">
                        <a:latin typeface="Cambria Math" panose="02040503050406030204" pitchFamily="18" charset="0"/>
                      </a:rPr>
                      <m:t>𝑥</m:t>
                    </m:r>
                  </m:oMath>
                </a14:m>
                <a:endParaRPr lang="es-ES" dirty="0"/>
              </a:p>
              <a:p>
                <a14:m>
                  <m:oMath xmlns:m="http://schemas.openxmlformats.org/officeDocument/2006/math">
                    <m:sSub>
                      <m:sSubPr>
                        <m:ctrlPr>
                          <a:rPr lang="es-MX" i="1">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𝜃</m:t>
                        </m:r>
                      </m:sub>
                    </m:sSub>
                    <m:d>
                      <m:dPr>
                        <m:ctrlPr>
                          <a:rPr lang="es-MX" i="1">
                            <a:latin typeface="Cambria Math" panose="02040503050406030204" pitchFamily="18" charset="0"/>
                          </a:rPr>
                        </m:ctrlPr>
                      </m:dPr>
                      <m:e>
                        <m:r>
                          <a:rPr lang="es-ES" i="1">
                            <a:latin typeface="Cambria Math" panose="02040503050406030204" pitchFamily="18" charset="0"/>
                          </a:rPr>
                          <m:t>𝑥</m:t>
                        </m:r>
                      </m:e>
                    </m:d>
                    <m:r>
                      <a:rPr lang="es-ES" i="1">
                        <a:latin typeface="Cambria Math" panose="02040503050406030204" pitchFamily="18" charset="0"/>
                      </a:rPr>
                      <m:t>=10</m:t>
                    </m:r>
                    <m:r>
                      <a:rPr lang="es-ES" i="1">
                        <a:latin typeface="Cambria Math" panose="02040503050406030204" pitchFamily="18" charset="0"/>
                      </a:rPr>
                      <m:t>𝑥</m:t>
                    </m:r>
                  </m:oMath>
                </a14:m>
                <a:endParaRPr lang="es-MX" dirty="0"/>
              </a:p>
            </p:txBody>
          </p:sp>
        </mc:Choice>
        <mc:Fallback xmlns="">
          <p:sp>
            <p:nvSpPr>
              <p:cNvPr id="3" name="Marcador de contenido 2">
                <a:extLst>
                  <a:ext uri="{FF2B5EF4-FFF2-40B4-BE49-F238E27FC236}">
                    <a16:creationId xmlns:a16="http://schemas.microsoft.com/office/drawing/2014/main" id="{6928D339-6899-4C35-649B-9C69CB54C978}"/>
                  </a:ext>
                </a:extLst>
              </p:cNvPr>
              <p:cNvSpPr>
                <a:spLocks noGrp="1" noRot="1" noChangeAspect="1" noMove="1" noResize="1" noEditPoints="1" noAdjustHandles="1" noChangeArrowheads="1" noChangeShapeType="1" noTextEdit="1"/>
              </p:cNvSpPr>
              <p:nvPr>
                <p:ph idx="1"/>
              </p:nvPr>
            </p:nvSpPr>
            <p:spPr>
              <a:xfrm>
                <a:off x="640080" y="2633236"/>
                <a:ext cx="5737860" cy="3666980"/>
              </a:xfrm>
              <a:blipFill>
                <a:blip r:embed="rId2"/>
                <a:stretch>
                  <a:fillRect l="-63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C168B134-71EA-79FD-79A0-82E8EAB714BE}"/>
                  </a:ext>
                </a:extLst>
              </p:cNvPr>
              <p:cNvGraphicFramePr>
                <a:graphicFrameLocks noGrp="1"/>
              </p:cNvGraphicFramePr>
              <p:nvPr>
                <p:extLst>
                  <p:ext uri="{D42A27DB-BD31-4B8C-83A1-F6EECF244321}">
                    <p14:modId xmlns:p14="http://schemas.microsoft.com/office/powerpoint/2010/main" val="2243641012"/>
                  </p:ext>
                </p:extLst>
              </p:nvPr>
            </p:nvGraphicFramePr>
            <p:xfrm>
              <a:off x="7018019" y="1920240"/>
              <a:ext cx="4375830" cy="1742033"/>
            </p:xfrm>
            <a:graphic>
              <a:graphicData uri="http://schemas.openxmlformats.org/drawingml/2006/table">
                <a:tbl>
                  <a:tblPr firstRow="1" firstCol="1" bandRow="1">
                    <a:tableStyleId>{5C22544A-7EE6-4342-B048-85BDC9FD1C3A}</a:tableStyleId>
                  </a:tblPr>
                  <a:tblGrid>
                    <a:gridCol w="1239370">
                      <a:extLst>
                        <a:ext uri="{9D8B030D-6E8A-4147-A177-3AD203B41FA5}">
                          <a16:colId xmlns:a16="http://schemas.microsoft.com/office/drawing/2014/main" val="926631868"/>
                        </a:ext>
                      </a:extLst>
                    </a:gridCol>
                    <a:gridCol w="1501793">
                      <a:extLst>
                        <a:ext uri="{9D8B030D-6E8A-4147-A177-3AD203B41FA5}">
                          <a16:colId xmlns:a16="http://schemas.microsoft.com/office/drawing/2014/main" val="1470570079"/>
                        </a:ext>
                      </a:extLst>
                    </a:gridCol>
                    <a:gridCol w="1634667">
                      <a:extLst>
                        <a:ext uri="{9D8B030D-6E8A-4147-A177-3AD203B41FA5}">
                          <a16:colId xmlns:a16="http://schemas.microsoft.com/office/drawing/2014/main" val="1468731293"/>
                        </a:ext>
                      </a:extLst>
                    </a:gridCol>
                  </a:tblGrid>
                  <a:tr h="666557">
                    <a:tc>
                      <a:txBody>
                        <a:bodyPr/>
                        <a:lstStyle/>
                        <a:p>
                          <a:pPr algn="ctr">
                            <a:lnSpc>
                              <a:spcPct val="150000"/>
                            </a:lnSpc>
                            <a:spcBef>
                              <a:spcPts val="1000"/>
                            </a:spcBef>
                            <a:spcAft>
                              <a:spcPts val="800"/>
                            </a:spcAft>
                            <a:buNone/>
                          </a:pPr>
                          <a14:m>
                            <m:oMath xmlns:m="http://schemas.openxmlformats.org/officeDocument/2006/math">
                              <m:r>
                                <a:rPr lang="es-ES" sz="1500" smtClean="0">
                                  <a:effectLst/>
                                  <a:latin typeface="Cambria Math" panose="02040503050406030204" pitchFamily="18" charset="0"/>
                                </a:rPr>
                                <m:t>𝒙</m:t>
                              </m:r>
                              <m:r>
                                <a:rPr lang="es-ES" sz="1500" smtClean="0">
                                  <a:effectLst/>
                                  <a:latin typeface="Cambria Math" panose="02040503050406030204" pitchFamily="18" charset="0"/>
                                </a:rPr>
                                <m:t> </m:t>
                              </m:r>
                            </m:oMath>
                          </a14:m>
                          <a:r>
                            <a:rPr lang="es-ES" sz="1500">
                              <a:effectLst/>
                            </a:rPr>
                            <a:t>(Horas de Estudio)</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nchor="b"/>
                    </a:tc>
                    <a:tc>
                      <a:txBody>
                        <a:bodyPr/>
                        <a:lstStyle/>
                        <a:p>
                          <a:pPr algn="ctr">
                            <a:lnSpc>
                              <a:spcPct val="150000"/>
                            </a:lnSpc>
                            <a:spcBef>
                              <a:spcPts val="1000"/>
                            </a:spcBef>
                            <a:spcAft>
                              <a:spcPts val="800"/>
                            </a:spcAft>
                            <a:buNone/>
                          </a:pPr>
                          <a14:m>
                            <m:oMath xmlns:m="http://schemas.openxmlformats.org/officeDocument/2006/math">
                              <m:r>
                                <a:rPr lang="es-ES" sz="1500" smtClean="0">
                                  <a:effectLst/>
                                  <a:latin typeface="Cambria Math" panose="02040503050406030204" pitchFamily="18" charset="0"/>
                                </a:rPr>
                                <m:t>𝒚</m:t>
                              </m:r>
                              <m:r>
                                <a:rPr lang="es-ES" sz="1500" smtClean="0">
                                  <a:effectLst/>
                                  <a:latin typeface="Cambria Math" panose="02040503050406030204" pitchFamily="18" charset="0"/>
                                </a:rPr>
                                <m:t> </m:t>
                              </m:r>
                            </m:oMath>
                          </a14:m>
                          <a:r>
                            <a:rPr lang="es-ES" sz="1500">
                              <a:effectLst/>
                            </a:rPr>
                            <a:t>(Calificación)</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nchor="b"/>
                    </a:tc>
                    <a:tc>
                      <a:txBody>
                        <a:bodyPr/>
                        <a:lstStyle/>
                        <a:p>
                          <a:pPr algn="ctr">
                            <a:lnSpc>
                              <a:spcPct val="150000"/>
                            </a:lnSpc>
                            <a:spcBef>
                              <a:spcPts val="1000"/>
                            </a:spcBef>
                            <a:spcAft>
                              <a:spcPts val="800"/>
                            </a:spcAft>
                            <a:buNone/>
                          </a:pPr>
                          <a14:m>
                            <m:oMath xmlns:m="http://schemas.openxmlformats.org/officeDocument/2006/math">
                              <m:r>
                                <a:rPr lang="es-ES" sz="1500" smtClean="0">
                                  <a:effectLst/>
                                  <a:latin typeface="Cambria Math" panose="02040503050406030204" pitchFamily="18" charset="0"/>
                                </a:rPr>
                                <m:t>𝒉</m:t>
                              </m:r>
                              <m:r>
                                <a:rPr lang="es-ES" sz="1500" smtClean="0">
                                  <a:effectLst/>
                                  <a:latin typeface="Cambria Math" panose="02040503050406030204" pitchFamily="18" charset="0"/>
                                </a:rPr>
                                <m:t>(</m:t>
                              </m:r>
                              <m:r>
                                <a:rPr lang="es-ES" sz="1500" smtClean="0">
                                  <a:effectLst/>
                                  <a:latin typeface="Cambria Math" panose="02040503050406030204" pitchFamily="18" charset="0"/>
                                </a:rPr>
                                <m:t>𝒙</m:t>
                              </m:r>
                              <m:r>
                                <a:rPr lang="es-ES" sz="1500" smtClean="0">
                                  <a:effectLst/>
                                  <a:latin typeface="Cambria Math" panose="02040503050406030204" pitchFamily="18" charset="0"/>
                                </a:rPr>
                                <m:t>)</m:t>
                              </m:r>
                            </m:oMath>
                          </a14:m>
                          <a:r>
                            <a:rPr lang="es-ES" sz="1500" dirty="0">
                              <a:effectLst/>
                            </a:rPr>
                            <a:t> (Predicción</a:t>
                          </a:r>
                          <a:endParaRPr lang="es-MX" sz="13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nchor="b"/>
                    </a:tc>
                    <a:extLst>
                      <a:ext uri="{0D108BD9-81ED-4DB2-BD59-A6C34878D82A}">
                        <a16:rowId xmlns:a16="http://schemas.microsoft.com/office/drawing/2014/main" val="386090045"/>
                      </a:ext>
                    </a:extLst>
                  </a:tr>
                  <a:tr h="268869">
                    <a:tc>
                      <a:txBody>
                        <a:bodyPr/>
                        <a:lstStyle/>
                        <a:p>
                          <a:pPr algn="ctr">
                            <a:lnSpc>
                              <a:spcPct val="150000"/>
                            </a:lnSpc>
                            <a:spcBef>
                              <a:spcPts val="1200"/>
                            </a:spcBef>
                            <a:spcAft>
                              <a:spcPts val="900"/>
                            </a:spcAft>
                            <a:buNone/>
                          </a:pPr>
                          <a:r>
                            <a:rPr lang="es-ES" sz="1200">
                              <a:effectLst/>
                            </a:rPr>
                            <a:t>1</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20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10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extLst>
                      <a:ext uri="{0D108BD9-81ED-4DB2-BD59-A6C34878D82A}">
                        <a16:rowId xmlns:a16="http://schemas.microsoft.com/office/drawing/2014/main" val="2888395825"/>
                      </a:ext>
                    </a:extLst>
                  </a:tr>
                  <a:tr h="268869">
                    <a:tc>
                      <a:txBody>
                        <a:bodyPr/>
                        <a:lstStyle/>
                        <a:p>
                          <a:pPr algn="ctr">
                            <a:lnSpc>
                              <a:spcPct val="150000"/>
                            </a:lnSpc>
                            <a:spcBef>
                              <a:spcPts val="1200"/>
                            </a:spcBef>
                            <a:spcAft>
                              <a:spcPts val="900"/>
                            </a:spcAft>
                            <a:buNone/>
                          </a:pPr>
                          <a:r>
                            <a:rPr lang="es-ES" sz="1200">
                              <a:effectLst/>
                            </a:rPr>
                            <a:t>2</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40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20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extLst>
                      <a:ext uri="{0D108BD9-81ED-4DB2-BD59-A6C34878D82A}">
                        <a16:rowId xmlns:a16="http://schemas.microsoft.com/office/drawing/2014/main" val="262387553"/>
                      </a:ext>
                    </a:extLst>
                  </a:tr>
                  <a:tr h="268869">
                    <a:tc>
                      <a:txBody>
                        <a:bodyPr/>
                        <a:lstStyle/>
                        <a:p>
                          <a:pPr algn="ctr">
                            <a:lnSpc>
                              <a:spcPct val="150000"/>
                            </a:lnSpc>
                            <a:spcBef>
                              <a:spcPts val="1200"/>
                            </a:spcBef>
                            <a:spcAft>
                              <a:spcPts val="900"/>
                            </a:spcAft>
                            <a:buNone/>
                          </a:pPr>
                          <a:r>
                            <a:rPr lang="es-ES" sz="1200">
                              <a:effectLst/>
                            </a:rPr>
                            <a:t>3</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50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30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extLst>
                      <a:ext uri="{0D108BD9-81ED-4DB2-BD59-A6C34878D82A}">
                        <a16:rowId xmlns:a16="http://schemas.microsoft.com/office/drawing/2014/main" val="12877301"/>
                      </a:ext>
                    </a:extLst>
                  </a:tr>
                  <a:tr h="268869">
                    <a:tc>
                      <a:txBody>
                        <a:bodyPr/>
                        <a:lstStyle/>
                        <a:p>
                          <a:pPr algn="ctr">
                            <a:lnSpc>
                              <a:spcPct val="150000"/>
                            </a:lnSpc>
                            <a:spcBef>
                              <a:spcPts val="1200"/>
                            </a:spcBef>
                            <a:spcAft>
                              <a:spcPts val="900"/>
                            </a:spcAft>
                            <a:buNone/>
                          </a:pPr>
                          <a:r>
                            <a:rPr lang="es-ES" sz="1200">
                              <a:effectLst/>
                            </a:rPr>
                            <a:t>4</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70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dirty="0">
                              <a:effectLst/>
                            </a:rPr>
                            <a:t>40</a:t>
                          </a:r>
                          <a:endParaRPr lang="es-MX" sz="13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extLst>
                      <a:ext uri="{0D108BD9-81ED-4DB2-BD59-A6C34878D82A}">
                        <a16:rowId xmlns:a16="http://schemas.microsoft.com/office/drawing/2014/main" val="4091716478"/>
                      </a:ext>
                    </a:extLst>
                  </a:tr>
                </a:tbl>
              </a:graphicData>
            </a:graphic>
          </p:graphicFrame>
        </mc:Choice>
        <mc:Fallback xmlns="">
          <p:graphicFrame>
            <p:nvGraphicFramePr>
              <p:cNvPr id="4" name="Tabla 3">
                <a:extLst>
                  <a:ext uri="{FF2B5EF4-FFF2-40B4-BE49-F238E27FC236}">
                    <a16:creationId xmlns:a16="http://schemas.microsoft.com/office/drawing/2014/main" id="{C168B134-71EA-79FD-79A0-82E8EAB714BE}"/>
                  </a:ext>
                </a:extLst>
              </p:cNvPr>
              <p:cNvGraphicFramePr>
                <a:graphicFrameLocks noGrp="1"/>
              </p:cNvGraphicFramePr>
              <p:nvPr>
                <p:extLst>
                  <p:ext uri="{D42A27DB-BD31-4B8C-83A1-F6EECF244321}">
                    <p14:modId xmlns:p14="http://schemas.microsoft.com/office/powerpoint/2010/main" val="2243641012"/>
                  </p:ext>
                </p:extLst>
              </p:nvPr>
            </p:nvGraphicFramePr>
            <p:xfrm>
              <a:off x="7018019" y="1920240"/>
              <a:ext cx="4375830" cy="1742033"/>
            </p:xfrm>
            <a:graphic>
              <a:graphicData uri="http://schemas.openxmlformats.org/drawingml/2006/table">
                <a:tbl>
                  <a:tblPr firstRow="1" firstCol="1" bandRow="1">
                    <a:tableStyleId>{5C22544A-7EE6-4342-B048-85BDC9FD1C3A}</a:tableStyleId>
                  </a:tblPr>
                  <a:tblGrid>
                    <a:gridCol w="1239370">
                      <a:extLst>
                        <a:ext uri="{9D8B030D-6E8A-4147-A177-3AD203B41FA5}">
                          <a16:colId xmlns:a16="http://schemas.microsoft.com/office/drawing/2014/main" val="926631868"/>
                        </a:ext>
                      </a:extLst>
                    </a:gridCol>
                    <a:gridCol w="1501793">
                      <a:extLst>
                        <a:ext uri="{9D8B030D-6E8A-4147-A177-3AD203B41FA5}">
                          <a16:colId xmlns:a16="http://schemas.microsoft.com/office/drawing/2014/main" val="1470570079"/>
                        </a:ext>
                      </a:extLst>
                    </a:gridCol>
                    <a:gridCol w="1634667">
                      <a:extLst>
                        <a:ext uri="{9D8B030D-6E8A-4147-A177-3AD203B41FA5}">
                          <a16:colId xmlns:a16="http://schemas.microsoft.com/office/drawing/2014/main" val="1468731293"/>
                        </a:ext>
                      </a:extLst>
                    </a:gridCol>
                  </a:tblGrid>
                  <a:tr h="666557">
                    <a:tc>
                      <a:txBody>
                        <a:bodyPr/>
                        <a:lstStyle/>
                        <a:p>
                          <a:endParaRPr lang="es-MX"/>
                        </a:p>
                      </a:txBody>
                      <a:tcPr marL="152804" marR="0" marT="0" marB="0" anchor="b">
                        <a:blipFill>
                          <a:blip r:embed="rId3"/>
                          <a:stretch>
                            <a:fillRect l="-490" t="-1835" r="-254412" b="-171560"/>
                          </a:stretch>
                        </a:blipFill>
                      </a:tcPr>
                    </a:tc>
                    <a:tc>
                      <a:txBody>
                        <a:bodyPr/>
                        <a:lstStyle/>
                        <a:p>
                          <a:endParaRPr lang="es-MX"/>
                        </a:p>
                      </a:txBody>
                      <a:tcPr marL="152804" marR="0" marT="0" marB="0" anchor="b">
                        <a:blipFill>
                          <a:blip r:embed="rId3"/>
                          <a:stretch>
                            <a:fillRect l="-83333" t="-1835" r="-110976" b="-171560"/>
                          </a:stretch>
                        </a:blipFill>
                      </a:tcPr>
                    </a:tc>
                    <a:tc>
                      <a:txBody>
                        <a:bodyPr/>
                        <a:lstStyle/>
                        <a:p>
                          <a:endParaRPr lang="es-MX"/>
                        </a:p>
                      </a:txBody>
                      <a:tcPr marL="152804" marR="0" marT="0" marB="0" anchor="b">
                        <a:blipFill>
                          <a:blip r:embed="rId3"/>
                          <a:stretch>
                            <a:fillRect l="-167658" t="-1835" r="-1487" b="-171560"/>
                          </a:stretch>
                        </a:blipFill>
                      </a:tcPr>
                    </a:tc>
                    <a:extLst>
                      <a:ext uri="{0D108BD9-81ED-4DB2-BD59-A6C34878D82A}">
                        <a16:rowId xmlns:a16="http://schemas.microsoft.com/office/drawing/2014/main" val="386090045"/>
                      </a:ext>
                    </a:extLst>
                  </a:tr>
                  <a:tr h="268869">
                    <a:tc>
                      <a:txBody>
                        <a:bodyPr/>
                        <a:lstStyle/>
                        <a:p>
                          <a:pPr algn="ctr">
                            <a:lnSpc>
                              <a:spcPct val="150000"/>
                            </a:lnSpc>
                            <a:spcBef>
                              <a:spcPts val="1200"/>
                            </a:spcBef>
                            <a:spcAft>
                              <a:spcPts val="900"/>
                            </a:spcAft>
                            <a:buNone/>
                          </a:pPr>
                          <a:r>
                            <a:rPr lang="es-ES" sz="1200">
                              <a:effectLst/>
                            </a:rPr>
                            <a:t>1</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20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10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extLst>
                      <a:ext uri="{0D108BD9-81ED-4DB2-BD59-A6C34878D82A}">
                        <a16:rowId xmlns:a16="http://schemas.microsoft.com/office/drawing/2014/main" val="2888395825"/>
                      </a:ext>
                    </a:extLst>
                  </a:tr>
                  <a:tr h="268869">
                    <a:tc>
                      <a:txBody>
                        <a:bodyPr/>
                        <a:lstStyle/>
                        <a:p>
                          <a:pPr algn="ctr">
                            <a:lnSpc>
                              <a:spcPct val="150000"/>
                            </a:lnSpc>
                            <a:spcBef>
                              <a:spcPts val="1200"/>
                            </a:spcBef>
                            <a:spcAft>
                              <a:spcPts val="900"/>
                            </a:spcAft>
                            <a:buNone/>
                          </a:pPr>
                          <a:r>
                            <a:rPr lang="es-ES" sz="1200">
                              <a:effectLst/>
                            </a:rPr>
                            <a:t>2</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40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20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extLst>
                      <a:ext uri="{0D108BD9-81ED-4DB2-BD59-A6C34878D82A}">
                        <a16:rowId xmlns:a16="http://schemas.microsoft.com/office/drawing/2014/main" val="262387553"/>
                      </a:ext>
                    </a:extLst>
                  </a:tr>
                  <a:tr h="268869">
                    <a:tc>
                      <a:txBody>
                        <a:bodyPr/>
                        <a:lstStyle/>
                        <a:p>
                          <a:pPr algn="ctr">
                            <a:lnSpc>
                              <a:spcPct val="150000"/>
                            </a:lnSpc>
                            <a:spcBef>
                              <a:spcPts val="1200"/>
                            </a:spcBef>
                            <a:spcAft>
                              <a:spcPts val="900"/>
                            </a:spcAft>
                            <a:buNone/>
                          </a:pPr>
                          <a:r>
                            <a:rPr lang="es-ES" sz="1200">
                              <a:effectLst/>
                            </a:rPr>
                            <a:t>3</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50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30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extLst>
                      <a:ext uri="{0D108BD9-81ED-4DB2-BD59-A6C34878D82A}">
                        <a16:rowId xmlns:a16="http://schemas.microsoft.com/office/drawing/2014/main" val="12877301"/>
                      </a:ext>
                    </a:extLst>
                  </a:tr>
                  <a:tr h="268869">
                    <a:tc>
                      <a:txBody>
                        <a:bodyPr/>
                        <a:lstStyle/>
                        <a:p>
                          <a:pPr algn="ctr">
                            <a:lnSpc>
                              <a:spcPct val="150000"/>
                            </a:lnSpc>
                            <a:spcBef>
                              <a:spcPts val="1200"/>
                            </a:spcBef>
                            <a:spcAft>
                              <a:spcPts val="900"/>
                            </a:spcAft>
                            <a:buNone/>
                          </a:pPr>
                          <a:r>
                            <a:rPr lang="es-ES" sz="1200">
                              <a:effectLst/>
                            </a:rPr>
                            <a:t>4</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a:effectLst/>
                            </a:rPr>
                            <a:t>70</a:t>
                          </a:r>
                          <a:endParaRPr lang="es-MX" sz="1300" b="1">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tc>
                      <a:txBody>
                        <a:bodyPr/>
                        <a:lstStyle/>
                        <a:p>
                          <a:pPr algn="ctr">
                            <a:lnSpc>
                              <a:spcPct val="150000"/>
                            </a:lnSpc>
                            <a:spcBef>
                              <a:spcPts val="1200"/>
                            </a:spcBef>
                            <a:spcAft>
                              <a:spcPts val="900"/>
                            </a:spcAft>
                            <a:buNone/>
                          </a:pPr>
                          <a:r>
                            <a:rPr lang="es-ES" sz="1200" dirty="0">
                              <a:effectLst/>
                            </a:rPr>
                            <a:t>40</a:t>
                          </a:r>
                          <a:endParaRPr lang="es-MX" sz="1300" b="1"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152804" marR="0" marT="0" marB="0"/>
                    </a:tc>
                    <a:extLst>
                      <a:ext uri="{0D108BD9-81ED-4DB2-BD59-A6C34878D82A}">
                        <a16:rowId xmlns:a16="http://schemas.microsoft.com/office/drawing/2014/main" val="4091716478"/>
                      </a:ext>
                    </a:extLst>
                  </a:tr>
                </a:tbl>
              </a:graphicData>
            </a:graphic>
          </p:graphicFrame>
        </mc:Fallback>
      </mc:AlternateContent>
      <p:pic>
        <p:nvPicPr>
          <p:cNvPr id="5" name="Imagen 4" descr="Gráfico, Gráfico de líneas&#10;&#10;El contenido generado por IA puede ser incorrecto.">
            <a:extLst>
              <a:ext uri="{FF2B5EF4-FFF2-40B4-BE49-F238E27FC236}">
                <a16:creationId xmlns:a16="http://schemas.microsoft.com/office/drawing/2014/main" id="{B7946E22-1AB2-997A-598B-5A08C61684A6}"/>
              </a:ext>
            </a:extLst>
          </p:cNvPr>
          <p:cNvPicPr>
            <a:picLocks noChangeAspect="1"/>
          </p:cNvPicPr>
          <p:nvPr/>
        </p:nvPicPr>
        <p:blipFill rotWithShape="1">
          <a:blip r:embed="rId4">
            <a:extLst>
              <a:ext uri="{28A0092B-C50C-407E-A947-70E740481C1C}">
                <a14:useLocalDpi xmlns:a14="http://schemas.microsoft.com/office/drawing/2010/main" val="0"/>
              </a:ext>
            </a:extLst>
          </a:blip>
          <a:srcRect t="5709"/>
          <a:stretch>
            <a:fillRect/>
          </a:stretch>
        </p:blipFill>
        <p:spPr bwMode="auto">
          <a:xfrm>
            <a:off x="7672387" y="4046651"/>
            <a:ext cx="3225165" cy="2426970"/>
          </a:xfrm>
          <a:prstGeom prst="rect">
            <a:avLst/>
          </a:prstGeom>
          <a:noFill/>
          <a:ln>
            <a:noFill/>
          </a:ln>
          <a:extLst>
            <a:ext uri="{53640926-AAD7-44D8-BBD7-CCE9431645EC}">
              <a14:shadowObscured xmlns:a14="http://schemas.microsoft.com/office/drawing/2010/main"/>
            </a:ext>
          </a:extLst>
        </p:spPr>
      </p:pic>
      <p:sp>
        <p:nvSpPr>
          <p:cNvPr id="6" name="Marcador de pie de página 5">
            <a:extLst>
              <a:ext uri="{FF2B5EF4-FFF2-40B4-BE49-F238E27FC236}">
                <a16:creationId xmlns:a16="http://schemas.microsoft.com/office/drawing/2014/main" id="{530FC1F9-D1E5-E265-1A95-73E8654E8C3D}"/>
              </a:ext>
            </a:extLst>
          </p:cNvPr>
          <p:cNvSpPr>
            <a:spLocks noGrp="1"/>
          </p:cNvSpPr>
          <p:nvPr>
            <p:ph type="ftr" sz="quarter" idx="11"/>
          </p:nvPr>
        </p:nvSpPr>
        <p:spPr/>
        <p:txBody>
          <a:bodyPr/>
          <a:lstStyle/>
          <a:p>
            <a:r>
              <a:rPr lang="en-US"/>
              <a:t>Atoany Fierro | Tecnológico de Monterrey</a:t>
            </a:r>
            <a:endParaRPr lang="en-US" dirty="0"/>
          </a:p>
        </p:txBody>
      </p:sp>
      <p:sp>
        <p:nvSpPr>
          <p:cNvPr id="7" name="Marcador de número de diapositiva 6">
            <a:extLst>
              <a:ext uri="{FF2B5EF4-FFF2-40B4-BE49-F238E27FC236}">
                <a16:creationId xmlns:a16="http://schemas.microsoft.com/office/drawing/2014/main" id="{1EB0ED59-E3C1-6BA8-51E9-8780CEA939D0}"/>
              </a:ext>
            </a:extLst>
          </p:cNvPr>
          <p:cNvSpPr>
            <a:spLocks noGrp="1"/>
          </p:cNvSpPr>
          <p:nvPr>
            <p:ph type="sldNum" sz="quarter" idx="12"/>
          </p:nvPr>
        </p:nvSpPr>
        <p:spPr/>
        <p:txBody>
          <a:bodyPr/>
          <a:lstStyle/>
          <a:p>
            <a:fld id="{70C12960-6E85-460F-B6E3-5B82CB31AF3D}" type="slidenum">
              <a:rPr lang="en-US" smtClean="0"/>
              <a:t>26</a:t>
            </a:fld>
            <a:endParaRPr lang="en-US"/>
          </a:p>
        </p:txBody>
      </p:sp>
    </p:spTree>
    <p:extLst>
      <p:ext uri="{BB962C8B-B14F-4D97-AF65-F5344CB8AC3E}">
        <p14:creationId xmlns:p14="http://schemas.microsoft.com/office/powerpoint/2010/main" val="3538517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332A9-98D6-26A2-E02E-EBCF42E449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CE648B-B8CC-0736-AEBD-C2D3645B86C1}"/>
              </a:ext>
            </a:extLst>
          </p:cNvPr>
          <p:cNvSpPr>
            <a:spLocks noGrp="1"/>
          </p:cNvSpPr>
          <p:nvPr>
            <p:ph type="title"/>
          </p:nvPr>
        </p:nvSpPr>
        <p:spPr>
          <a:xfrm>
            <a:off x="640080" y="1371600"/>
            <a:ext cx="5737859" cy="1097280"/>
          </a:xfrm>
        </p:spPr>
        <p:txBody>
          <a:bodyPr>
            <a:normAutofit/>
          </a:bodyPr>
          <a:lstStyle/>
          <a:p>
            <a:pPr>
              <a:lnSpc>
                <a:spcPct val="90000"/>
              </a:lnSpc>
            </a:pPr>
            <a:r>
              <a:rPr lang="es-ES" sz="3400" dirty="0"/>
              <a:t>2. Función de Costo</a:t>
            </a:r>
            <a:endParaRPr lang="es-MX" sz="3400"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D6C97DE-96F4-D217-3F4E-4FD94F827869}"/>
                  </a:ext>
                </a:extLst>
              </p:cNvPr>
              <p:cNvSpPr>
                <a:spLocks noGrp="1"/>
              </p:cNvSpPr>
              <p:nvPr>
                <p:ph idx="1"/>
              </p:nvPr>
            </p:nvSpPr>
            <p:spPr>
              <a:xfrm>
                <a:off x="640080" y="2633236"/>
                <a:ext cx="5737860" cy="3666980"/>
              </a:xfrm>
            </p:spPr>
            <p:txBody>
              <a:bodyPr>
                <a:normAutofit fontScale="85000" lnSpcReduction="10000"/>
              </a:bodyPr>
              <a:lstStyle/>
              <a:p>
                <a14:m>
                  <m:oMath xmlns:m="http://schemas.openxmlformats.org/officeDocument/2006/math">
                    <m:r>
                      <a:rPr lang="es-MX" i="1" smtClean="0">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2</m:t>
                        </m:r>
                        <m:r>
                          <a:rPr lang="es-MX" i="1">
                            <a:latin typeface="Cambria Math" panose="02040503050406030204" pitchFamily="18" charset="0"/>
                          </a:rPr>
                          <m:t>𝑚</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𝑛</m:t>
                        </m:r>
                        <m:r>
                          <a:rPr lang="es-MX" i="1">
                            <a:latin typeface="Cambria Math" panose="02040503050406030204" pitchFamily="18" charset="0"/>
                          </a:rPr>
                          <m:t>=1</m:t>
                        </m:r>
                      </m:sub>
                      <m:sup>
                        <m:r>
                          <a:rPr lang="es-MX" i="1">
                            <a:latin typeface="Cambria Math" panose="02040503050406030204" pitchFamily="18" charset="0"/>
                          </a:rPr>
                          <m:t>𝑚</m:t>
                        </m:r>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sSub>
                                  <m:sSubPr>
                                    <m:ctrlPr>
                                      <a:rPr lang="es-MX" i="1">
                                        <a:latin typeface="Cambria Math" panose="02040503050406030204" pitchFamily="18" charset="0"/>
                                      </a:rPr>
                                    </m:ctrlPr>
                                  </m:sSubPr>
                                  <m:e>
                                    <m:sSub>
                                      <m:sSubPr>
                                        <m:ctrlPr>
                                          <a:rPr lang="es-MX" i="1">
                                            <a:latin typeface="Cambria Math" panose="02040503050406030204" pitchFamily="18" charset="0"/>
                                          </a:rPr>
                                        </m:ctrlPr>
                                      </m:sSubPr>
                                      <m:e>
                                        <m:r>
                                          <a:rPr lang="es-MX" i="1">
                                            <a:latin typeface="Cambria Math" panose="02040503050406030204" pitchFamily="18" charset="0"/>
                                          </a:rPr>
                                          <m:t>h</m:t>
                                        </m:r>
                                        <m:r>
                                          <a:rPr lang="es-MX" i="1">
                                            <a:latin typeface="Cambria Math" panose="02040503050406030204" pitchFamily="18" charset="0"/>
                                          </a:rPr>
                                          <m:t>(</m:t>
                                        </m:r>
                                        <m:r>
                                          <a:rPr lang="es-MX" i="1">
                                            <a:latin typeface="Cambria Math" panose="02040503050406030204" pitchFamily="18" charset="0"/>
                                          </a:rPr>
                                          <m:t>𝑥</m:t>
                                        </m:r>
                                        <m:r>
                                          <a:rPr lang="es-MX" i="1">
                                            <a:latin typeface="Cambria Math" panose="02040503050406030204" pitchFamily="18" charset="0"/>
                                          </a:rPr>
                                          <m:t>)</m:t>
                                        </m:r>
                                      </m:e>
                                      <m:sub>
                                        <m:r>
                                          <a:rPr lang="es-MX" i="1">
                                            <a:latin typeface="Cambria Math" panose="02040503050406030204" pitchFamily="18" charset="0"/>
                                          </a:rPr>
                                          <m:t>𝑖</m:t>
                                        </m:r>
                                      </m:sub>
                                    </m:sSub>
                                    <m:r>
                                      <a:rPr lang="es-MX" i="1">
                                        <a:latin typeface="Cambria Math" panose="02040503050406030204" pitchFamily="18" charset="0"/>
                                      </a:rPr>
                                      <m:t>− </m:t>
                                    </m:r>
                                    <m:r>
                                      <a:rPr lang="es-MX" i="1">
                                        <a:latin typeface="Cambria Math" panose="02040503050406030204" pitchFamily="18" charset="0"/>
                                      </a:rPr>
                                      <m:t>𝑦</m:t>
                                    </m:r>
                                  </m:e>
                                  <m:sub>
                                    <m:r>
                                      <a:rPr lang="es-MX" i="1">
                                        <a:latin typeface="Cambria Math" panose="02040503050406030204" pitchFamily="18" charset="0"/>
                                      </a:rPr>
                                      <m:t>𝑖</m:t>
                                    </m:r>
                                  </m:sub>
                                </m:sSub>
                              </m:e>
                            </m:d>
                          </m:e>
                          <m:sup>
                            <m:r>
                              <a:rPr lang="es-MX" i="1">
                                <a:latin typeface="Cambria Math" panose="02040503050406030204" pitchFamily="18" charset="0"/>
                              </a:rPr>
                              <m:t>2</m:t>
                            </m:r>
                          </m:sup>
                        </m:sSup>
                      </m:e>
                    </m:nary>
                  </m:oMath>
                </a14:m>
                <a:endParaRPr lang="es-MX" dirty="0"/>
              </a:p>
              <a:p>
                <a14:m>
                  <m:oMath xmlns:m="http://schemas.openxmlformats.org/officeDocument/2006/math">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2×4</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𝑛</m:t>
                        </m:r>
                        <m:r>
                          <a:rPr lang="es-MX" i="1">
                            <a:latin typeface="Cambria Math" panose="02040503050406030204" pitchFamily="18" charset="0"/>
                          </a:rPr>
                          <m:t>=1</m:t>
                        </m:r>
                      </m:sub>
                      <m:sup>
                        <m:r>
                          <a:rPr lang="es-MX" i="1">
                            <a:latin typeface="Cambria Math" panose="02040503050406030204" pitchFamily="18" charset="0"/>
                          </a:rPr>
                          <m:t>4</m:t>
                        </m:r>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10, 20, 30, 40</m:t>
                                    </m:r>
                                  </m:e>
                                </m:d>
                                <m:r>
                                  <a:rPr lang="es-MX" i="1">
                                    <a:latin typeface="Cambria Math" panose="02040503050406030204" pitchFamily="18" charset="0"/>
                                  </a:rPr>
                                  <m:t>− </m:t>
                                </m:r>
                                <m:d>
                                  <m:dPr>
                                    <m:begChr m:val="["/>
                                    <m:endChr m:val="]"/>
                                    <m:ctrlPr>
                                      <a:rPr lang="es-MX" i="1">
                                        <a:latin typeface="Cambria Math" panose="02040503050406030204" pitchFamily="18" charset="0"/>
                                      </a:rPr>
                                    </m:ctrlPr>
                                  </m:dPr>
                                  <m:e>
                                    <m:r>
                                      <a:rPr lang="es-MX" i="1">
                                        <a:latin typeface="Cambria Math" panose="02040503050406030204" pitchFamily="18" charset="0"/>
                                      </a:rPr>
                                      <m:t>20, 40, 50, 70</m:t>
                                    </m:r>
                                  </m:e>
                                </m:d>
                              </m:e>
                            </m:d>
                          </m:e>
                          <m:sup>
                            <m:r>
                              <a:rPr lang="es-MX" i="1">
                                <a:latin typeface="Cambria Math" panose="02040503050406030204" pitchFamily="18" charset="0"/>
                              </a:rPr>
                              <m:t>2</m:t>
                            </m:r>
                          </m:sup>
                        </m:sSup>
                      </m:e>
                    </m:nary>
                  </m:oMath>
                </a14:m>
                <a:endParaRPr lang="es-MX" dirty="0"/>
              </a:p>
              <a:p>
                <a14:m>
                  <m:oMath xmlns:m="http://schemas.openxmlformats.org/officeDocument/2006/math">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8</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𝑛</m:t>
                        </m:r>
                        <m:r>
                          <a:rPr lang="es-MX" i="1">
                            <a:latin typeface="Cambria Math" panose="02040503050406030204" pitchFamily="18" charset="0"/>
                          </a:rPr>
                          <m:t>=1</m:t>
                        </m:r>
                      </m:sub>
                      <m:sup>
                        <m:r>
                          <a:rPr lang="es-MX" i="1">
                            <a:latin typeface="Cambria Math" panose="02040503050406030204" pitchFamily="18" charset="0"/>
                          </a:rPr>
                          <m:t>4</m:t>
                        </m:r>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−10, −20, −20, −30</m:t>
                                    </m:r>
                                  </m:e>
                                </m:d>
                              </m:e>
                            </m:d>
                          </m:e>
                          <m:sup>
                            <m:r>
                              <a:rPr lang="es-MX" i="1">
                                <a:latin typeface="Cambria Math" panose="02040503050406030204" pitchFamily="18" charset="0"/>
                              </a:rPr>
                              <m:t>2</m:t>
                            </m:r>
                          </m:sup>
                        </m:sSup>
                      </m:e>
                    </m:nary>
                  </m:oMath>
                </a14:m>
                <a:endParaRPr lang="es-MX" dirty="0"/>
              </a:p>
              <a:p>
                <a14:m>
                  <m:oMath xmlns:m="http://schemas.openxmlformats.org/officeDocument/2006/math">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8</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𝑛</m:t>
                        </m:r>
                        <m:r>
                          <a:rPr lang="es-MX" i="1">
                            <a:latin typeface="Cambria Math" panose="02040503050406030204" pitchFamily="18" charset="0"/>
                          </a:rPr>
                          <m:t>=1</m:t>
                        </m:r>
                      </m:sub>
                      <m:sup>
                        <m:r>
                          <a:rPr lang="es-MX" i="1">
                            <a:latin typeface="Cambria Math" panose="02040503050406030204" pitchFamily="18" charset="0"/>
                          </a:rPr>
                          <m:t>4</m:t>
                        </m:r>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100, 400, 400, 900</m:t>
                                    </m:r>
                                  </m:e>
                                </m:d>
                              </m:e>
                            </m:d>
                          </m:e>
                          <m:sup>
                            <m:r>
                              <a:rPr lang="es-MX" i="1">
                                <a:latin typeface="Cambria Math" panose="02040503050406030204" pitchFamily="18" charset="0"/>
                              </a:rPr>
                              <m:t>2</m:t>
                            </m:r>
                          </m:sup>
                        </m:sSup>
                      </m:e>
                    </m:nary>
                  </m:oMath>
                </a14:m>
                <a:endParaRPr lang="es-MX" dirty="0"/>
              </a:p>
              <a:p>
                <a14:m>
                  <m:oMath xmlns:m="http://schemas.openxmlformats.org/officeDocument/2006/math">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8</m:t>
                        </m:r>
                      </m:den>
                    </m:f>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1800</m:t>
                            </m:r>
                          </m:e>
                        </m:d>
                      </m:e>
                    </m:d>
                  </m:oMath>
                </a14:m>
                <a:endParaRPr lang="es-MX" dirty="0"/>
              </a:p>
              <a:p>
                <a14:m>
                  <m:oMath xmlns:m="http://schemas.openxmlformats.org/officeDocument/2006/math">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=22</m:t>
                    </m:r>
                    <m:r>
                      <a:rPr lang="es-ES" b="0" i="1" smtClean="0">
                        <a:latin typeface="Cambria Math" panose="02040503050406030204" pitchFamily="18" charset="0"/>
                      </a:rPr>
                      <m:t>5</m:t>
                    </m:r>
                  </m:oMath>
                </a14:m>
                <a:endParaRPr lang="es-MX" dirty="0"/>
              </a:p>
            </p:txBody>
          </p:sp>
        </mc:Choice>
        <mc:Fallback xmlns="">
          <p:sp>
            <p:nvSpPr>
              <p:cNvPr id="3" name="Marcador de contenido 2">
                <a:extLst>
                  <a:ext uri="{FF2B5EF4-FFF2-40B4-BE49-F238E27FC236}">
                    <a16:creationId xmlns:a16="http://schemas.microsoft.com/office/drawing/2014/main" id="{3D6C97DE-96F4-D217-3F4E-4FD94F827869}"/>
                  </a:ext>
                </a:extLst>
              </p:cNvPr>
              <p:cNvSpPr>
                <a:spLocks noGrp="1" noRot="1" noChangeAspect="1" noMove="1" noResize="1" noEditPoints="1" noAdjustHandles="1" noChangeArrowheads="1" noChangeShapeType="1" noTextEdit="1"/>
              </p:cNvSpPr>
              <p:nvPr>
                <p:ph idx="1"/>
              </p:nvPr>
            </p:nvSpPr>
            <p:spPr>
              <a:xfrm>
                <a:off x="640080" y="2633236"/>
                <a:ext cx="5737860" cy="3666980"/>
              </a:xfrm>
              <a:blipFill>
                <a:blip r:embed="rId2"/>
                <a:stretch>
                  <a:fillRect l="-319" t="-7641"/>
                </a:stretch>
              </a:blipFill>
            </p:spPr>
            <p:txBody>
              <a:bodyPr/>
              <a:lstStyle/>
              <a:p>
                <a:r>
                  <a:rPr lang="es-MX">
                    <a:noFill/>
                  </a:rPr>
                  <a:t> </a:t>
                </a:r>
              </a:p>
            </p:txBody>
          </p:sp>
        </mc:Fallback>
      </mc:AlternateContent>
      <p:sp>
        <p:nvSpPr>
          <p:cNvPr id="6" name="Marcador de pie de página 5">
            <a:extLst>
              <a:ext uri="{FF2B5EF4-FFF2-40B4-BE49-F238E27FC236}">
                <a16:creationId xmlns:a16="http://schemas.microsoft.com/office/drawing/2014/main" id="{D7E4508A-BA4C-3DC0-8E0D-586F73F33862}"/>
              </a:ext>
            </a:extLst>
          </p:cNvPr>
          <p:cNvSpPr>
            <a:spLocks noGrp="1"/>
          </p:cNvSpPr>
          <p:nvPr>
            <p:ph type="ftr" sz="quarter" idx="11"/>
          </p:nvPr>
        </p:nvSpPr>
        <p:spPr/>
        <p:txBody>
          <a:bodyPr/>
          <a:lstStyle/>
          <a:p>
            <a:r>
              <a:rPr lang="en-US"/>
              <a:t>Atoany Fierro | Tecnológico de Monterrey</a:t>
            </a:r>
            <a:endParaRPr lang="en-US" dirty="0"/>
          </a:p>
        </p:txBody>
      </p:sp>
      <p:sp>
        <p:nvSpPr>
          <p:cNvPr id="7" name="Marcador de número de diapositiva 6">
            <a:extLst>
              <a:ext uri="{FF2B5EF4-FFF2-40B4-BE49-F238E27FC236}">
                <a16:creationId xmlns:a16="http://schemas.microsoft.com/office/drawing/2014/main" id="{2F22F6B5-889D-1F25-2830-DDBA23167F30}"/>
              </a:ext>
            </a:extLst>
          </p:cNvPr>
          <p:cNvSpPr>
            <a:spLocks noGrp="1"/>
          </p:cNvSpPr>
          <p:nvPr>
            <p:ph type="sldNum" sz="quarter" idx="12"/>
          </p:nvPr>
        </p:nvSpPr>
        <p:spPr/>
        <p:txBody>
          <a:bodyPr/>
          <a:lstStyle/>
          <a:p>
            <a:fld id="{70C12960-6E85-460F-B6E3-5B82CB31AF3D}" type="slidenum">
              <a:rPr lang="en-US" smtClean="0"/>
              <a:t>27</a:t>
            </a:fld>
            <a:endParaRPr lang="en-US"/>
          </a:p>
        </p:txBody>
      </p:sp>
    </p:spTree>
    <p:extLst>
      <p:ext uri="{BB962C8B-B14F-4D97-AF65-F5344CB8AC3E}">
        <p14:creationId xmlns:p14="http://schemas.microsoft.com/office/powerpoint/2010/main" val="621310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2F1E1-D8CF-C5A3-6484-2CCCACB29EB4}"/>
              </a:ext>
            </a:extLst>
          </p:cNvPr>
          <p:cNvSpPr>
            <a:spLocks noGrp="1"/>
          </p:cNvSpPr>
          <p:nvPr>
            <p:ph type="title"/>
          </p:nvPr>
        </p:nvSpPr>
        <p:spPr/>
        <p:txBody>
          <a:bodyPr/>
          <a:lstStyle/>
          <a:p>
            <a:r>
              <a:rPr lang="es-ES" dirty="0"/>
              <a:t>3. Optimización: gradientes</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5747D79-AD25-6A4D-D28B-845F68E314C0}"/>
                  </a:ext>
                </a:extLst>
              </p:cNvPr>
              <p:cNvSpPr>
                <a:spLocks noGrp="1"/>
              </p:cNvSpPr>
              <p:nvPr>
                <p:ph idx="1"/>
              </p:nvPr>
            </p:nvSpPr>
            <p:spPr>
              <a:xfrm>
                <a:off x="640080" y="2633472"/>
                <a:ext cx="5455920" cy="3566160"/>
              </a:xfrm>
            </p:spPr>
            <p:txBody>
              <a:bodyPr>
                <a:normAutofit fontScale="85000" lnSpcReduction="10000"/>
              </a:bodyPr>
              <a:lstStyle/>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𝑚</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𝑚</m:t>
                        </m:r>
                      </m:sup>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h</m:t>
                                </m:r>
                                <m:sSub>
                                  <m:sSubPr>
                                    <m:ctrlPr>
                                      <a:rPr lang="es-MX" i="1">
                                        <a:latin typeface="Cambria Math" panose="02040503050406030204" pitchFamily="18" charset="0"/>
                                      </a:rPr>
                                    </m:ctrlPr>
                                  </m:sSubPr>
                                  <m:e>
                                    <m:d>
                                      <m:dPr>
                                        <m:ctrlPr>
                                          <a:rPr lang="es-MX" i="1">
                                            <a:latin typeface="Cambria Math" panose="02040503050406030204" pitchFamily="18" charset="0"/>
                                          </a:rPr>
                                        </m:ctrlPr>
                                      </m:dPr>
                                      <m:e>
                                        <m:r>
                                          <a:rPr lang="es-MX" i="1">
                                            <a:latin typeface="Cambria Math" panose="02040503050406030204" pitchFamily="18" charset="0"/>
                                          </a:rPr>
                                          <m:t>𝑥</m:t>
                                        </m:r>
                                      </m:e>
                                    </m:d>
                                  </m:e>
                                  <m:sub>
                                    <m:r>
                                      <a:rPr lang="es-MX" i="1">
                                        <a:latin typeface="Cambria Math" panose="02040503050406030204" pitchFamily="18" charset="0"/>
                                      </a:rPr>
                                      <m:t>𝑖</m:t>
                                    </m:r>
                                  </m:sub>
                                </m:sSub>
                                <m:r>
                                  <a:rPr lang="es-MX" i="1">
                                    <a:latin typeface="Cambria Math" panose="02040503050406030204" pitchFamily="18" charset="0"/>
                                  </a:rPr>
                                  <m:t>− </m:t>
                                </m:r>
                                <m:r>
                                  <a:rPr lang="es-MX" i="1">
                                    <a:latin typeface="Cambria Math" panose="02040503050406030204" pitchFamily="18" charset="0"/>
                                  </a:rPr>
                                  <m:t>𝑦</m:t>
                                </m:r>
                              </m:e>
                              <m:sub>
                                <m:r>
                                  <a:rPr lang="es-MX" i="1">
                                    <a:latin typeface="Cambria Math" panose="02040503050406030204" pitchFamily="18" charset="0"/>
                                  </a:rPr>
                                  <m:t>𝑖</m:t>
                                </m:r>
                              </m:sub>
                            </m:sSub>
                          </m:e>
                        </m:d>
                      </m:e>
                    </m:nary>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4</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4</m:t>
                        </m:r>
                      </m:sup>
                      <m:e>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10, 20, 30, 40</m:t>
                                </m:r>
                              </m:e>
                            </m:d>
                            <m:r>
                              <a:rPr lang="es-MX" i="1">
                                <a:latin typeface="Cambria Math" panose="02040503050406030204" pitchFamily="18" charset="0"/>
                              </a:rPr>
                              <m:t>− </m:t>
                            </m:r>
                            <m:d>
                              <m:dPr>
                                <m:begChr m:val="["/>
                                <m:endChr m:val="]"/>
                                <m:ctrlPr>
                                  <a:rPr lang="es-MX" i="1">
                                    <a:latin typeface="Cambria Math" panose="02040503050406030204" pitchFamily="18" charset="0"/>
                                  </a:rPr>
                                </m:ctrlPr>
                              </m:dPr>
                              <m:e>
                                <m:r>
                                  <a:rPr lang="es-MX" i="1">
                                    <a:latin typeface="Cambria Math" panose="02040503050406030204" pitchFamily="18" charset="0"/>
                                  </a:rPr>
                                  <m:t>20, 40, 50, 70</m:t>
                                </m:r>
                              </m:e>
                            </m:d>
                          </m:e>
                        </m:d>
                      </m:e>
                    </m:nary>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4</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4</m:t>
                        </m:r>
                      </m:sup>
                      <m:e>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−10,− 20,− 20, −30</m:t>
                                </m:r>
                              </m:e>
                            </m:d>
                          </m:e>
                        </m:d>
                      </m:e>
                    </m:nary>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4</m:t>
                        </m:r>
                      </m:den>
                    </m:f>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−80</m:t>
                            </m:r>
                          </m:e>
                        </m:d>
                      </m:e>
                    </m:d>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e>
                    </m:d>
                    <m:r>
                      <a:rPr lang="es-MX" i="1">
                        <a:latin typeface="Cambria Math" panose="02040503050406030204" pitchFamily="18" charset="0"/>
                      </a:rPr>
                      <m:t>=−20</m:t>
                    </m:r>
                  </m:oMath>
                </a14:m>
                <a:endParaRPr lang="es-MX" dirty="0"/>
              </a:p>
              <a:p>
                <a:endParaRPr lang="es-MX" dirty="0"/>
              </a:p>
            </p:txBody>
          </p:sp>
        </mc:Choice>
        <mc:Fallback xmlns="">
          <p:sp>
            <p:nvSpPr>
              <p:cNvPr id="3" name="Marcador de contenido 2">
                <a:extLst>
                  <a:ext uri="{FF2B5EF4-FFF2-40B4-BE49-F238E27FC236}">
                    <a16:creationId xmlns:a16="http://schemas.microsoft.com/office/drawing/2014/main" id="{65747D79-AD25-6A4D-D28B-845F68E314C0}"/>
                  </a:ext>
                </a:extLst>
              </p:cNvPr>
              <p:cNvSpPr>
                <a:spLocks noGrp="1" noRot="1" noChangeAspect="1" noMove="1" noResize="1" noEditPoints="1" noAdjustHandles="1" noChangeArrowheads="1" noChangeShapeType="1" noTextEdit="1"/>
              </p:cNvSpPr>
              <p:nvPr>
                <p:ph idx="1"/>
              </p:nvPr>
            </p:nvSpPr>
            <p:spPr>
              <a:xfrm>
                <a:off x="640080" y="2633472"/>
                <a:ext cx="5455920" cy="3566160"/>
              </a:xfrm>
              <a:blipFill>
                <a:blip r:embed="rId2"/>
                <a:stretch>
                  <a:fillRect l="-335" t="-700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0E7CC47D-AC08-C9C6-9C3C-747B5E524EB0}"/>
                  </a:ext>
                </a:extLst>
              </p:cNvPr>
              <p:cNvSpPr txBox="1">
                <a:spLocks/>
              </p:cNvSpPr>
              <p:nvPr/>
            </p:nvSpPr>
            <p:spPr>
              <a:xfrm>
                <a:off x="6096000" y="2606040"/>
                <a:ext cx="5455920" cy="35661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𝑚</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𝑚</m:t>
                        </m:r>
                      </m:sup>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h</m:t>
                                </m:r>
                                <m:sSub>
                                  <m:sSubPr>
                                    <m:ctrlPr>
                                      <a:rPr lang="es-MX" i="1">
                                        <a:latin typeface="Cambria Math" panose="02040503050406030204" pitchFamily="18" charset="0"/>
                                      </a:rPr>
                                    </m:ctrlPr>
                                  </m:sSubPr>
                                  <m:e>
                                    <m:d>
                                      <m:dPr>
                                        <m:ctrlPr>
                                          <a:rPr lang="es-MX" i="1">
                                            <a:latin typeface="Cambria Math" panose="02040503050406030204" pitchFamily="18" charset="0"/>
                                          </a:rPr>
                                        </m:ctrlPr>
                                      </m:dPr>
                                      <m:e>
                                        <m:r>
                                          <a:rPr lang="es-MX" i="1">
                                            <a:latin typeface="Cambria Math" panose="02040503050406030204" pitchFamily="18" charset="0"/>
                                          </a:rPr>
                                          <m:t>𝑥</m:t>
                                        </m:r>
                                      </m:e>
                                    </m:d>
                                  </m:e>
                                  <m:sub>
                                    <m:r>
                                      <a:rPr lang="es-MX" i="1">
                                        <a:latin typeface="Cambria Math" panose="02040503050406030204" pitchFamily="18" charset="0"/>
                                      </a:rPr>
                                      <m:t>𝑖</m:t>
                                    </m:r>
                                  </m:sub>
                                </m:sSub>
                                <m:r>
                                  <a:rPr lang="es-MX" i="1">
                                    <a:latin typeface="Cambria Math" panose="02040503050406030204" pitchFamily="18" charset="0"/>
                                  </a:rPr>
                                  <m:t>− </m:t>
                                </m:r>
                                <m:r>
                                  <a:rPr lang="es-MX" i="1">
                                    <a:latin typeface="Cambria Math" panose="02040503050406030204" pitchFamily="18" charset="0"/>
                                  </a:rPr>
                                  <m:t>𝑦</m:t>
                                </m:r>
                              </m:e>
                              <m:sub>
                                <m:r>
                                  <a:rPr lang="es-MX" i="1">
                                    <a:latin typeface="Cambria Math" panose="02040503050406030204" pitchFamily="18" charset="0"/>
                                  </a:rPr>
                                  <m:t>𝑖</m:t>
                                </m:r>
                              </m:sub>
                            </m:sSub>
                          </m:e>
                        </m:d>
                        <m:sSub>
                          <m:sSubPr>
                            <m:ctrlPr>
                              <a:rPr lang="es-MX" i="1">
                                <a:latin typeface="Cambria Math" panose="02040503050406030204" pitchFamily="18" charset="0"/>
                              </a:rPr>
                            </m:ctrlPr>
                          </m:sSubPr>
                          <m:e>
                            <m:r>
                              <a:rPr lang="es-MX" i="1">
                                <a:latin typeface="Cambria Math" panose="02040503050406030204" pitchFamily="18" charset="0"/>
                              </a:rPr>
                              <m:t>𝑥</m:t>
                            </m:r>
                          </m:e>
                          <m:sub>
                            <m:r>
                              <a:rPr lang="es-MX" i="1">
                                <a:latin typeface="Cambria Math" panose="02040503050406030204" pitchFamily="18" charset="0"/>
                              </a:rPr>
                              <m:t>𝑖</m:t>
                            </m:r>
                          </m:sub>
                        </m:sSub>
                      </m:e>
                    </m:nary>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4</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4</m:t>
                        </m:r>
                      </m:sup>
                      <m:e>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10, 20, 30, 40</m:t>
                                </m:r>
                              </m:e>
                            </m:d>
                            <m:r>
                              <a:rPr lang="es-MX" i="1">
                                <a:latin typeface="Cambria Math" panose="02040503050406030204" pitchFamily="18" charset="0"/>
                              </a:rPr>
                              <m:t>− </m:t>
                            </m:r>
                            <m:d>
                              <m:dPr>
                                <m:begChr m:val="["/>
                                <m:endChr m:val="]"/>
                                <m:ctrlPr>
                                  <a:rPr lang="es-MX" i="1">
                                    <a:latin typeface="Cambria Math" panose="02040503050406030204" pitchFamily="18" charset="0"/>
                                  </a:rPr>
                                </m:ctrlPr>
                              </m:dPr>
                              <m:e>
                                <m:r>
                                  <a:rPr lang="es-MX" i="1">
                                    <a:latin typeface="Cambria Math" panose="02040503050406030204" pitchFamily="18" charset="0"/>
                                  </a:rPr>
                                  <m:t>20, 40, 50, 70</m:t>
                                </m:r>
                              </m:e>
                            </m:d>
                          </m:e>
                        </m:d>
                        <m:d>
                          <m:dPr>
                            <m:begChr m:val="["/>
                            <m:endChr m:val="]"/>
                            <m:ctrlPr>
                              <a:rPr lang="es-MX" i="1">
                                <a:latin typeface="Cambria Math" panose="02040503050406030204" pitchFamily="18" charset="0"/>
                              </a:rPr>
                            </m:ctrlPr>
                          </m:dPr>
                          <m:e>
                            <m:r>
                              <a:rPr lang="es-MX" i="1">
                                <a:latin typeface="Cambria Math" panose="02040503050406030204" pitchFamily="18" charset="0"/>
                              </a:rPr>
                              <m:t>1, 2, 3, 4</m:t>
                            </m:r>
                          </m:e>
                        </m:d>
                      </m:e>
                    </m:nary>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4</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4</m:t>
                        </m:r>
                      </m:sup>
                      <m:e>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−10,− 20, −20, −30</m:t>
                                </m:r>
                              </m:e>
                            </m:d>
                          </m:e>
                        </m:d>
                        <m:d>
                          <m:dPr>
                            <m:begChr m:val="["/>
                            <m:endChr m:val="]"/>
                            <m:ctrlPr>
                              <a:rPr lang="es-MX" i="1">
                                <a:latin typeface="Cambria Math" panose="02040503050406030204" pitchFamily="18" charset="0"/>
                              </a:rPr>
                            </m:ctrlPr>
                          </m:dPr>
                          <m:e>
                            <m:r>
                              <a:rPr lang="es-MX" i="1">
                                <a:latin typeface="Cambria Math" panose="02040503050406030204" pitchFamily="18" charset="0"/>
                              </a:rPr>
                              <m:t>1, 2, 3, 4</m:t>
                            </m:r>
                          </m:e>
                        </m:d>
                      </m:e>
                    </m:nary>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4</m:t>
                        </m:r>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4</m:t>
                        </m:r>
                      </m:sup>
                      <m:e>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−10, −40, −60, −120</m:t>
                                </m:r>
                              </m:e>
                            </m:d>
                          </m:e>
                        </m:d>
                      </m:e>
                    </m:nary>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4</m:t>
                        </m:r>
                      </m:den>
                    </m:f>
                    <m:d>
                      <m:dPr>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i="1">
                                <a:latin typeface="Cambria Math" panose="02040503050406030204" pitchFamily="18" charset="0"/>
                              </a:rPr>
                              <m:t>−230</m:t>
                            </m:r>
                          </m:e>
                        </m:d>
                      </m:e>
                    </m:d>
                  </m:oMath>
                </a14:m>
                <a:endParaRPr lang="es-MX" dirty="0"/>
              </a:p>
              <a:p>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r>
                      <a:rPr lang="es-MX" i="1">
                        <a:latin typeface="Cambria Math" panose="02040503050406030204" pitchFamily="18" charset="0"/>
                      </a:rPr>
                      <m:t>=−57.5</m:t>
                    </m:r>
                  </m:oMath>
                </a14:m>
                <a:endParaRPr lang="es-MX" dirty="0"/>
              </a:p>
            </p:txBody>
          </p:sp>
        </mc:Choice>
        <mc:Fallback xmlns="">
          <p:sp>
            <p:nvSpPr>
              <p:cNvPr id="4" name="Marcador de contenido 2">
                <a:extLst>
                  <a:ext uri="{FF2B5EF4-FFF2-40B4-BE49-F238E27FC236}">
                    <a16:creationId xmlns:a16="http://schemas.microsoft.com/office/drawing/2014/main" id="{0E7CC47D-AC08-C9C6-9C3C-747B5E524EB0}"/>
                  </a:ext>
                </a:extLst>
              </p:cNvPr>
              <p:cNvSpPr txBox="1">
                <a:spLocks noRot="1" noChangeAspect="1" noMove="1" noResize="1" noEditPoints="1" noAdjustHandles="1" noChangeArrowheads="1" noChangeShapeType="1" noTextEdit="1"/>
              </p:cNvSpPr>
              <p:nvPr/>
            </p:nvSpPr>
            <p:spPr>
              <a:xfrm>
                <a:off x="6096000" y="2606040"/>
                <a:ext cx="5455920" cy="3566160"/>
              </a:xfrm>
              <a:prstGeom prst="rect">
                <a:avLst/>
              </a:prstGeom>
              <a:blipFill>
                <a:blip r:embed="rId3"/>
                <a:stretch>
                  <a:fillRect t="-5299"/>
                </a:stretch>
              </a:blipFill>
            </p:spPr>
            <p:txBody>
              <a:bodyPr/>
              <a:lstStyle/>
              <a:p>
                <a:r>
                  <a:rPr lang="es-MX">
                    <a:noFill/>
                  </a:rPr>
                  <a:t> </a:t>
                </a:r>
              </a:p>
            </p:txBody>
          </p:sp>
        </mc:Fallback>
      </mc:AlternateContent>
      <p:sp>
        <p:nvSpPr>
          <p:cNvPr id="5" name="Marcador de pie de página 4">
            <a:extLst>
              <a:ext uri="{FF2B5EF4-FFF2-40B4-BE49-F238E27FC236}">
                <a16:creationId xmlns:a16="http://schemas.microsoft.com/office/drawing/2014/main" id="{51A1427D-E2E9-3463-DD75-055F9FC42396}"/>
              </a:ext>
            </a:extLst>
          </p:cNvPr>
          <p:cNvSpPr>
            <a:spLocks noGrp="1"/>
          </p:cNvSpPr>
          <p:nvPr>
            <p:ph type="ftr" sz="quarter" idx="11"/>
          </p:nvPr>
        </p:nvSpPr>
        <p:spPr/>
        <p:txBody>
          <a:bodyPr/>
          <a:lstStyle/>
          <a:p>
            <a:r>
              <a:rPr lang="en-US"/>
              <a:t>Atoany Fierro | Tecnológico de Monterrey</a:t>
            </a:r>
            <a:endParaRPr lang="en-US" dirty="0"/>
          </a:p>
        </p:txBody>
      </p:sp>
      <p:sp>
        <p:nvSpPr>
          <p:cNvPr id="6" name="Marcador de número de diapositiva 5">
            <a:extLst>
              <a:ext uri="{FF2B5EF4-FFF2-40B4-BE49-F238E27FC236}">
                <a16:creationId xmlns:a16="http://schemas.microsoft.com/office/drawing/2014/main" id="{D6B003FC-C115-CB71-258F-574EFA93A9AF}"/>
              </a:ext>
            </a:extLst>
          </p:cNvPr>
          <p:cNvSpPr>
            <a:spLocks noGrp="1"/>
          </p:cNvSpPr>
          <p:nvPr>
            <p:ph type="sldNum" sz="quarter" idx="12"/>
          </p:nvPr>
        </p:nvSpPr>
        <p:spPr/>
        <p:txBody>
          <a:bodyPr/>
          <a:lstStyle/>
          <a:p>
            <a:fld id="{70C12960-6E85-460F-B6E3-5B82CB31AF3D}" type="slidenum">
              <a:rPr lang="en-US" smtClean="0"/>
              <a:t>28</a:t>
            </a:fld>
            <a:endParaRPr lang="en-US"/>
          </a:p>
        </p:txBody>
      </p:sp>
    </p:spTree>
    <p:extLst>
      <p:ext uri="{BB962C8B-B14F-4D97-AF65-F5344CB8AC3E}">
        <p14:creationId xmlns:p14="http://schemas.microsoft.com/office/powerpoint/2010/main" val="472328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21969-11F1-396A-B53B-D168D48A1BF3}"/>
              </a:ext>
            </a:extLst>
          </p:cNvPr>
          <p:cNvSpPr>
            <a:spLocks noGrp="1"/>
          </p:cNvSpPr>
          <p:nvPr>
            <p:ph type="title"/>
          </p:nvPr>
        </p:nvSpPr>
        <p:spPr/>
        <p:txBody>
          <a:bodyPr/>
          <a:lstStyle/>
          <a:p>
            <a:r>
              <a:rPr lang="es-ES" dirty="0"/>
              <a:t>3. Optimización: nuevos parámetros</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7454D91-1315-8A91-1B94-BA7B49217482}"/>
                  </a:ext>
                </a:extLst>
              </p:cNvPr>
              <p:cNvSpPr>
                <a:spLocks noGrp="1"/>
              </p:cNvSpPr>
              <p:nvPr>
                <p:ph idx="1"/>
              </p:nvPr>
            </p:nvSpPr>
            <p:spPr>
              <a:xfrm>
                <a:off x="640080" y="2633472"/>
                <a:ext cx="3182890" cy="3566160"/>
              </a:xfrm>
            </p:spPr>
            <p:txBody>
              <a:bodyPr/>
              <a:lstStyle/>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r>
                      <a:rPr lang="es-MX" i="1">
                        <a:latin typeface="Cambria Math" panose="02040503050406030204" pitchFamily="18" charset="0"/>
                      </a:rPr>
                      <m:t>−</m:t>
                    </m:r>
                    <m:r>
                      <a:rPr lang="es-MX" i="1">
                        <a:latin typeface="Cambria Math" panose="02040503050406030204" pitchFamily="18" charset="0"/>
                      </a:rPr>
                      <m:t>𝛼</m:t>
                    </m:r>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oMath>
                </a14:m>
                <a:endParaRPr lang="es-MX" dirty="0"/>
              </a:p>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m:t>
                    </m:r>
                    <m:r>
                      <a:rPr lang="es-MX" i="1">
                        <a:latin typeface="Cambria Math" panose="02040503050406030204" pitchFamily="18" charset="0"/>
                      </a:rPr>
                      <m:t>𝛼</m:t>
                    </m:r>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e>
                    </m:d>
                  </m:oMath>
                </a14:m>
                <a:endParaRPr lang="es-MX" dirty="0"/>
              </a:p>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≔0−</m:t>
                    </m:r>
                    <m:d>
                      <m:dPr>
                        <m:ctrlPr>
                          <a:rPr lang="es-MX" i="1">
                            <a:latin typeface="Cambria Math" panose="02040503050406030204" pitchFamily="18" charset="0"/>
                          </a:rPr>
                        </m:ctrlPr>
                      </m:dPr>
                      <m:e>
                        <m:r>
                          <a:rPr lang="es-MX" i="1">
                            <a:latin typeface="Cambria Math" panose="02040503050406030204" pitchFamily="18" charset="0"/>
                          </a:rPr>
                          <m:t>0.1</m:t>
                        </m:r>
                      </m:e>
                    </m:d>
                    <m:r>
                      <a:rPr lang="es-MX" i="1">
                        <a:latin typeface="Cambria Math" panose="02040503050406030204" pitchFamily="18" charset="0"/>
                      </a:rPr>
                      <m:t>×</m:t>
                    </m:r>
                    <m:d>
                      <m:dPr>
                        <m:begChr m:val="["/>
                        <m:endChr m:val="]"/>
                        <m:ctrlPr>
                          <a:rPr lang="es-MX" i="1">
                            <a:latin typeface="Cambria Math" panose="02040503050406030204" pitchFamily="18" charset="0"/>
                          </a:rPr>
                        </m:ctrlPr>
                      </m:dPr>
                      <m:e>
                        <m:r>
                          <a:rPr lang="es-MX" i="1">
                            <a:latin typeface="Cambria Math" panose="02040503050406030204" pitchFamily="18" charset="0"/>
                          </a:rPr>
                          <m:t>−20</m:t>
                        </m:r>
                      </m:e>
                    </m:d>
                  </m:oMath>
                </a14:m>
                <a:endParaRPr lang="es-MX" dirty="0"/>
              </a:p>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0</m:t>
                        </m:r>
                      </m:sub>
                    </m:sSub>
                    <m:r>
                      <a:rPr lang="es-MX" i="1">
                        <a:latin typeface="Cambria Math" panose="02040503050406030204" pitchFamily="18" charset="0"/>
                      </a:rPr>
                      <m:t>≔2</m:t>
                    </m:r>
                  </m:oMath>
                </a14:m>
                <a:endParaRPr lang="es-MX" dirty="0"/>
              </a:p>
            </p:txBody>
          </p:sp>
        </mc:Choice>
        <mc:Fallback xmlns="">
          <p:sp>
            <p:nvSpPr>
              <p:cNvPr id="3" name="Marcador de contenido 2">
                <a:extLst>
                  <a:ext uri="{FF2B5EF4-FFF2-40B4-BE49-F238E27FC236}">
                    <a16:creationId xmlns:a16="http://schemas.microsoft.com/office/drawing/2014/main" id="{07454D91-1315-8A91-1B94-BA7B49217482}"/>
                  </a:ext>
                </a:extLst>
              </p:cNvPr>
              <p:cNvSpPr>
                <a:spLocks noGrp="1" noRot="1" noChangeAspect="1" noMove="1" noResize="1" noEditPoints="1" noAdjustHandles="1" noChangeArrowheads="1" noChangeShapeType="1" noTextEdit="1"/>
              </p:cNvSpPr>
              <p:nvPr>
                <p:ph idx="1"/>
              </p:nvPr>
            </p:nvSpPr>
            <p:spPr>
              <a:xfrm>
                <a:off x="640080" y="2633472"/>
                <a:ext cx="3182890" cy="3566160"/>
              </a:xfrm>
              <a:blipFill>
                <a:blip r:embed="rId2"/>
                <a:stretch>
                  <a:fillRect l="-114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F12C0CFE-8A5A-FE19-F872-5B658EA202DA}"/>
                  </a:ext>
                </a:extLst>
              </p:cNvPr>
              <p:cNvSpPr txBox="1">
                <a:spLocks/>
              </p:cNvSpPr>
              <p:nvPr/>
            </p:nvSpPr>
            <p:spPr>
              <a:xfrm>
                <a:off x="4887824" y="2606040"/>
                <a:ext cx="3182890" cy="35661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r>
                      <a:rPr lang="es-MX" i="1">
                        <a:latin typeface="Cambria Math" panose="02040503050406030204" pitchFamily="18" charset="0"/>
                      </a:rPr>
                      <m:t>−</m:t>
                    </m:r>
                    <m:r>
                      <a:rPr lang="es-MX" i="1">
                        <a:latin typeface="Cambria Math" panose="02040503050406030204" pitchFamily="18" charset="0"/>
                      </a:rPr>
                      <m:t>𝛼</m:t>
                    </m:r>
                    <m:f>
                      <m:fPr>
                        <m:ctrlPr>
                          <a:rPr lang="es-MX" i="1">
                            <a:latin typeface="Cambria Math" panose="02040503050406030204" pitchFamily="18" charset="0"/>
                          </a:rPr>
                        </m:ctrlPr>
                      </m:fPr>
                      <m:num>
                        <m:r>
                          <a:rPr lang="es-MX"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den>
                    </m:f>
                    <m:r>
                      <a:rPr lang="es-MX" i="1">
                        <a:latin typeface="Cambria Math" panose="02040503050406030204" pitchFamily="18" charset="0"/>
                      </a:rPr>
                      <m:t>𝐽</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e>
                    </m:d>
                  </m:oMath>
                </a14:m>
                <a:endParaRPr lang="es-MX" dirty="0"/>
              </a:p>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r>
                      <a:rPr lang="es-MX" i="1">
                        <a:latin typeface="Cambria Math" panose="02040503050406030204" pitchFamily="18" charset="0"/>
                      </a:rPr>
                      <m:t>≔10−</m:t>
                    </m:r>
                    <m:d>
                      <m:dPr>
                        <m:ctrlPr>
                          <a:rPr lang="es-MX" i="1">
                            <a:latin typeface="Cambria Math" panose="02040503050406030204" pitchFamily="18" charset="0"/>
                          </a:rPr>
                        </m:ctrlPr>
                      </m:dPr>
                      <m:e>
                        <m:r>
                          <a:rPr lang="es-MX" i="1">
                            <a:latin typeface="Cambria Math" panose="02040503050406030204" pitchFamily="18" charset="0"/>
                          </a:rPr>
                          <m:t>0.1</m:t>
                        </m:r>
                      </m:e>
                    </m:d>
                    <m:r>
                      <a:rPr lang="es-MX" i="1">
                        <a:latin typeface="Cambria Math" panose="02040503050406030204" pitchFamily="18" charset="0"/>
                      </a:rPr>
                      <m:t>×(−57.5)</m:t>
                    </m:r>
                  </m:oMath>
                </a14:m>
                <a:endParaRPr lang="es-MX" dirty="0"/>
              </a:p>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r>
                      <a:rPr lang="es-MX" i="1">
                        <a:latin typeface="Cambria Math" panose="02040503050406030204" pitchFamily="18" charset="0"/>
                      </a:rPr>
                      <m:t>≔10+5.75</m:t>
                    </m:r>
                  </m:oMath>
                </a14:m>
                <a:endParaRPr lang="es-MX" dirty="0"/>
              </a:p>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1</m:t>
                        </m:r>
                      </m:sub>
                    </m:sSub>
                    <m:r>
                      <a:rPr lang="es-MX" i="1">
                        <a:latin typeface="Cambria Math" panose="02040503050406030204" pitchFamily="18" charset="0"/>
                      </a:rPr>
                      <m:t>=15.75</m:t>
                    </m:r>
                  </m:oMath>
                </a14:m>
                <a:endParaRPr lang="es-MX" dirty="0"/>
              </a:p>
            </p:txBody>
          </p:sp>
        </mc:Choice>
        <mc:Fallback xmlns="">
          <p:sp>
            <p:nvSpPr>
              <p:cNvPr id="4" name="Marcador de contenido 2">
                <a:extLst>
                  <a:ext uri="{FF2B5EF4-FFF2-40B4-BE49-F238E27FC236}">
                    <a16:creationId xmlns:a16="http://schemas.microsoft.com/office/drawing/2014/main" id="{F12C0CFE-8A5A-FE19-F872-5B658EA202DA}"/>
                  </a:ext>
                </a:extLst>
              </p:cNvPr>
              <p:cNvSpPr txBox="1">
                <a:spLocks noRot="1" noChangeAspect="1" noMove="1" noResize="1" noEditPoints="1" noAdjustHandles="1" noChangeArrowheads="1" noChangeShapeType="1" noTextEdit="1"/>
              </p:cNvSpPr>
              <p:nvPr/>
            </p:nvSpPr>
            <p:spPr>
              <a:xfrm>
                <a:off x="4887824" y="2606040"/>
                <a:ext cx="3182890" cy="3566160"/>
              </a:xfrm>
              <a:prstGeom prst="rect">
                <a:avLst/>
              </a:prstGeom>
              <a:blipFill>
                <a:blip r:embed="rId3"/>
                <a:stretch>
                  <a:fillRect l="-1149"/>
                </a:stretch>
              </a:blipFill>
            </p:spPr>
            <p:txBody>
              <a:bodyPr/>
              <a:lstStyle/>
              <a:p>
                <a:r>
                  <a:rPr lang="es-MX">
                    <a:noFill/>
                  </a:rPr>
                  <a:t> </a:t>
                </a:r>
              </a:p>
            </p:txBody>
          </p:sp>
        </mc:Fallback>
      </mc:AlternateContent>
      <p:sp>
        <p:nvSpPr>
          <p:cNvPr id="5" name="Marcador de pie de página 4">
            <a:extLst>
              <a:ext uri="{FF2B5EF4-FFF2-40B4-BE49-F238E27FC236}">
                <a16:creationId xmlns:a16="http://schemas.microsoft.com/office/drawing/2014/main" id="{6957A846-10F4-CB3F-72EC-A0FEBB2EDD93}"/>
              </a:ext>
            </a:extLst>
          </p:cNvPr>
          <p:cNvSpPr>
            <a:spLocks noGrp="1"/>
          </p:cNvSpPr>
          <p:nvPr>
            <p:ph type="ftr" sz="quarter" idx="11"/>
          </p:nvPr>
        </p:nvSpPr>
        <p:spPr/>
        <p:txBody>
          <a:bodyPr/>
          <a:lstStyle/>
          <a:p>
            <a:r>
              <a:rPr lang="en-US"/>
              <a:t>Atoany Fierro | Tecnológico de Monterrey</a:t>
            </a:r>
            <a:endParaRPr lang="en-US" dirty="0"/>
          </a:p>
        </p:txBody>
      </p:sp>
      <p:sp>
        <p:nvSpPr>
          <p:cNvPr id="6" name="Marcador de número de diapositiva 5">
            <a:extLst>
              <a:ext uri="{FF2B5EF4-FFF2-40B4-BE49-F238E27FC236}">
                <a16:creationId xmlns:a16="http://schemas.microsoft.com/office/drawing/2014/main" id="{06479D76-45C4-0387-787A-68F9F7E0B8D6}"/>
              </a:ext>
            </a:extLst>
          </p:cNvPr>
          <p:cNvSpPr>
            <a:spLocks noGrp="1"/>
          </p:cNvSpPr>
          <p:nvPr>
            <p:ph type="sldNum" sz="quarter" idx="12"/>
          </p:nvPr>
        </p:nvSpPr>
        <p:spPr/>
        <p:txBody>
          <a:bodyPr/>
          <a:lstStyle/>
          <a:p>
            <a:fld id="{70C12960-6E85-460F-B6E3-5B82CB31AF3D}" type="slidenum">
              <a:rPr lang="en-US" smtClean="0"/>
              <a:t>29</a:t>
            </a:fld>
            <a:endParaRPr lang="en-US"/>
          </a:p>
        </p:txBody>
      </p:sp>
    </p:spTree>
    <p:extLst>
      <p:ext uri="{BB962C8B-B14F-4D97-AF65-F5344CB8AC3E}">
        <p14:creationId xmlns:p14="http://schemas.microsoft.com/office/powerpoint/2010/main" val="370619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C69525-1BE4-4BA0-A23C-3BB6C162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A6D77E6-795B-102A-317E-2C30806BF63F}"/>
              </a:ext>
            </a:extLst>
          </p:cNvPr>
          <p:cNvSpPr>
            <a:spLocks noGrp="1"/>
          </p:cNvSpPr>
          <p:nvPr>
            <p:ph type="title"/>
          </p:nvPr>
        </p:nvSpPr>
        <p:spPr>
          <a:xfrm>
            <a:off x="640079" y="1371601"/>
            <a:ext cx="10890929" cy="1097280"/>
          </a:xfrm>
        </p:spPr>
        <p:txBody>
          <a:bodyPr>
            <a:normAutofit/>
          </a:bodyPr>
          <a:lstStyle/>
          <a:p>
            <a:r>
              <a:rPr lang="es-ES" dirty="0"/>
              <a:t>Temario</a:t>
            </a:r>
            <a:endParaRPr lang="es-MX" dirty="0"/>
          </a:p>
        </p:txBody>
      </p:sp>
      <p:cxnSp>
        <p:nvCxnSpPr>
          <p:cNvPr id="11" name="Straight Connector 10">
            <a:extLst>
              <a:ext uri="{FF2B5EF4-FFF2-40B4-BE49-F238E27FC236}">
                <a16:creationId xmlns:a16="http://schemas.microsoft.com/office/drawing/2014/main" id="{B68AF875-C18B-4B48-AE4C-A63FD3CEF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21" name="Marcador de contenido 2">
            <a:extLst>
              <a:ext uri="{FF2B5EF4-FFF2-40B4-BE49-F238E27FC236}">
                <a16:creationId xmlns:a16="http://schemas.microsoft.com/office/drawing/2014/main" id="{0410BCF7-CEF7-9E06-C6DA-82EC3728EDEF}"/>
              </a:ext>
            </a:extLst>
          </p:cNvPr>
          <p:cNvGraphicFramePr>
            <a:graphicFrameLocks noGrp="1"/>
          </p:cNvGraphicFramePr>
          <p:nvPr>
            <p:ph idx="1"/>
            <p:extLst>
              <p:ext uri="{D42A27DB-BD31-4B8C-83A1-F6EECF244321}">
                <p14:modId xmlns:p14="http://schemas.microsoft.com/office/powerpoint/2010/main" val="146831341"/>
              </p:ext>
            </p:extLst>
          </p:nvPr>
        </p:nvGraphicFramePr>
        <p:xfrm>
          <a:off x="640079" y="2559050"/>
          <a:ext cx="10890929" cy="3738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pie de página 2">
            <a:extLst>
              <a:ext uri="{FF2B5EF4-FFF2-40B4-BE49-F238E27FC236}">
                <a16:creationId xmlns:a16="http://schemas.microsoft.com/office/drawing/2014/main" id="{82CCEEAD-50D0-37D5-7357-4E9D23A60BC0}"/>
              </a:ext>
            </a:extLst>
          </p:cNvPr>
          <p:cNvSpPr>
            <a:spLocks noGrp="1"/>
          </p:cNvSpPr>
          <p:nvPr>
            <p:ph type="ftr" sz="quarter" idx="11"/>
          </p:nvPr>
        </p:nvSpPr>
        <p:spPr/>
        <p:txBody>
          <a:bodyPr/>
          <a:lstStyle/>
          <a:p>
            <a:r>
              <a:rPr lang="en-US" dirty="0"/>
              <a:t>Atoany Fierro | Tecnológico de Monterrey</a:t>
            </a:r>
          </a:p>
        </p:txBody>
      </p:sp>
      <p:sp>
        <p:nvSpPr>
          <p:cNvPr id="4" name="Marcador de número de diapositiva 3">
            <a:extLst>
              <a:ext uri="{FF2B5EF4-FFF2-40B4-BE49-F238E27FC236}">
                <a16:creationId xmlns:a16="http://schemas.microsoft.com/office/drawing/2014/main" id="{4D60B421-65F9-0C6A-99C5-6C7AEA9CECA9}"/>
              </a:ext>
            </a:extLst>
          </p:cNvPr>
          <p:cNvSpPr>
            <a:spLocks noGrp="1"/>
          </p:cNvSpPr>
          <p:nvPr>
            <p:ph type="sldNum" sz="quarter" idx="12"/>
          </p:nvPr>
        </p:nvSpPr>
        <p:spPr/>
        <p:txBody>
          <a:bodyPr/>
          <a:lstStyle/>
          <a:p>
            <a:fld id="{70C12960-6E85-460F-B6E3-5B82CB31AF3D}" type="slidenum">
              <a:rPr lang="en-US" smtClean="0"/>
              <a:t>3</a:t>
            </a:fld>
            <a:endParaRPr lang="en-US" dirty="0"/>
          </a:p>
        </p:txBody>
      </p:sp>
    </p:spTree>
    <p:extLst>
      <p:ext uri="{BB962C8B-B14F-4D97-AF65-F5344CB8AC3E}">
        <p14:creationId xmlns:p14="http://schemas.microsoft.com/office/powerpoint/2010/main" val="3274837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95829-5A9E-4012-634C-D41A029DDB72}"/>
              </a:ext>
            </a:extLst>
          </p:cNvPr>
          <p:cNvSpPr>
            <a:spLocks noGrp="1"/>
          </p:cNvSpPr>
          <p:nvPr>
            <p:ph type="title"/>
          </p:nvPr>
        </p:nvSpPr>
        <p:spPr/>
        <p:txBody>
          <a:bodyPr/>
          <a:lstStyle/>
          <a:p>
            <a:r>
              <a:rPr lang="es-ES" dirty="0"/>
              <a:t>Después de 345 iteraciones…</a:t>
            </a:r>
            <a:endParaRPr lang="es-MX" dirty="0"/>
          </a:p>
        </p:txBody>
      </p:sp>
      <p:pic>
        <p:nvPicPr>
          <p:cNvPr id="4" name="Marcador de contenido 3" descr="Tabla&#10;&#10;El contenido generado por IA puede ser incorrecto.">
            <a:extLst>
              <a:ext uri="{FF2B5EF4-FFF2-40B4-BE49-F238E27FC236}">
                <a16:creationId xmlns:a16="http://schemas.microsoft.com/office/drawing/2014/main" id="{E3952822-68CC-2A3D-E42E-EF7298CF9716}"/>
              </a:ext>
            </a:extLst>
          </p:cNvPr>
          <p:cNvPicPr>
            <a:picLocks noGrp="1" noChangeAspect="1"/>
          </p:cNvPicPr>
          <p:nvPr>
            <p:ph idx="1"/>
          </p:nvPr>
        </p:nvPicPr>
        <p:blipFill>
          <a:blip r:embed="rId2"/>
          <a:stretch>
            <a:fillRect/>
          </a:stretch>
        </p:blipFill>
        <p:spPr>
          <a:xfrm>
            <a:off x="660992" y="2468881"/>
            <a:ext cx="5315425" cy="3565525"/>
          </a:xfrm>
          <a:prstGeom prst="rect">
            <a:avLst/>
          </a:prstGeom>
        </p:spPr>
      </p:pic>
      <p:pic>
        <p:nvPicPr>
          <p:cNvPr id="5" name="Imagen 4" descr="Gráfico, Gráfico de líneas&#10;&#10;El contenido generado por IA puede ser incorrecto.">
            <a:extLst>
              <a:ext uri="{FF2B5EF4-FFF2-40B4-BE49-F238E27FC236}">
                <a16:creationId xmlns:a16="http://schemas.microsoft.com/office/drawing/2014/main" id="{58FD677F-6806-BFE8-8457-547CE9E3B8CB}"/>
              </a:ext>
            </a:extLst>
          </p:cNvPr>
          <p:cNvPicPr>
            <a:picLocks noChangeAspect="1"/>
          </p:cNvPicPr>
          <p:nvPr/>
        </p:nvPicPr>
        <p:blipFill rotWithShape="1">
          <a:blip r:embed="rId3">
            <a:extLst>
              <a:ext uri="{28A0092B-C50C-407E-A947-70E740481C1C}">
                <a14:useLocalDpi xmlns:a14="http://schemas.microsoft.com/office/drawing/2010/main" val="0"/>
              </a:ext>
            </a:extLst>
          </a:blip>
          <a:srcRect t="6282"/>
          <a:stretch>
            <a:fillRect/>
          </a:stretch>
        </p:blipFill>
        <p:spPr bwMode="auto">
          <a:xfrm>
            <a:off x="6439273" y="2552699"/>
            <a:ext cx="5091735" cy="3854468"/>
          </a:xfrm>
          <a:prstGeom prst="rect">
            <a:avLst/>
          </a:prstGeom>
          <a:noFill/>
          <a:ln>
            <a:noFill/>
          </a:ln>
          <a:extLst>
            <a:ext uri="{53640926-AAD7-44D8-BBD7-CCE9431645EC}">
              <a14:shadowObscured xmlns:a14="http://schemas.microsoft.com/office/drawing/2010/main"/>
            </a:ext>
          </a:extLst>
        </p:spPr>
      </p:pic>
      <p:sp>
        <p:nvSpPr>
          <p:cNvPr id="6" name="Marcador de pie de página 5">
            <a:extLst>
              <a:ext uri="{FF2B5EF4-FFF2-40B4-BE49-F238E27FC236}">
                <a16:creationId xmlns:a16="http://schemas.microsoft.com/office/drawing/2014/main" id="{73A91E2B-AD7D-2142-63E1-036C1F7E082D}"/>
              </a:ext>
            </a:extLst>
          </p:cNvPr>
          <p:cNvSpPr>
            <a:spLocks noGrp="1"/>
          </p:cNvSpPr>
          <p:nvPr>
            <p:ph type="ftr" sz="quarter" idx="11"/>
          </p:nvPr>
        </p:nvSpPr>
        <p:spPr/>
        <p:txBody>
          <a:bodyPr/>
          <a:lstStyle/>
          <a:p>
            <a:r>
              <a:rPr lang="en-US"/>
              <a:t>Atoany Fierro | Tecnológico de Monterrey</a:t>
            </a:r>
            <a:endParaRPr lang="en-US" dirty="0"/>
          </a:p>
        </p:txBody>
      </p:sp>
      <p:sp>
        <p:nvSpPr>
          <p:cNvPr id="7" name="Marcador de número de diapositiva 6">
            <a:extLst>
              <a:ext uri="{FF2B5EF4-FFF2-40B4-BE49-F238E27FC236}">
                <a16:creationId xmlns:a16="http://schemas.microsoft.com/office/drawing/2014/main" id="{40C16625-FCEB-CB69-FDD9-9EC97C5D3FC2}"/>
              </a:ext>
            </a:extLst>
          </p:cNvPr>
          <p:cNvSpPr>
            <a:spLocks noGrp="1"/>
          </p:cNvSpPr>
          <p:nvPr>
            <p:ph type="sldNum" sz="quarter" idx="12"/>
          </p:nvPr>
        </p:nvSpPr>
        <p:spPr/>
        <p:txBody>
          <a:bodyPr/>
          <a:lstStyle/>
          <a:p>
            <a:fld id="{70C12960-6E85-460F-B6E3-5B82CB31AF3D}" type="slidenum">
              <a:rPr lang="en-US" smtClean="0"/>
              <a:t>30</a:t>
            </a:fld>
            <a:endParaRPr lang="en-US"/>
          </a:p>
        </p:txBody>
      </p:sp>
    </p:spTree>
    <p:extLst>
      <p:ext uri="{BB962C8B-B14F-4D97-AF65-F5344CB8AC3E}">
        <p14:creationId xmlns:p14="http://schemas.microsoft.com/office/powerpoint/2010/main" val="233119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C74837-92D4-99AD-28BA-5D5F48E73A67}"/>
            </a:ext>
          </a:extLst>
        </p:cNvPr>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08C51D7D-AB32-837D-9EA4-5675C7D1B4E0}"/>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D28B00DA-F839-FA5D-4324-997B82D70830}"/>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Implementación</a:t>
            </a:r>
            <a:endParaRPr lang="es-MX" dirty="0">
              <a:solidFill>
                <a:srgbClr val="FFFFFF"/>
              </a:solidFill>
            </a:endParaRPr>
          </a:p>
        </p:txBody>
      </p:sp>
      <p:cxnSp>
        <p:nvCxnSpPr>
          <p:cNvPr id="7" name="Straight Connector 10">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336CAA32-B116-0BAC-31D2-991DB357B557}"/>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5CDE6116-80CD-985C-9A61-7E0C9CDB0524}"/>
              </a:ext>
            </a:extLst>
          </p:cNvPr>
          <p:cNvSpPr>
            <a:spLocks noGrp="1"/>
          </p:cNvSpPr>
          <p:nvPr>
            <p:ph type="sldNum" sz="quarter" idx="12"/>
          </p:nvPr>
        </p:nvSpPr>
        <p:spPr/>
        <p:txBody>
          <a:bodyPr/>
          <a:lstStyle/>
          <a:p>
            <a:fld id="{70C12960-6E85-460F-B6E3-5B82CB31AF3D}" type="slidenum">
              <a:rPr lang="en-US" smtClean="0"/>
              <a:t>31</a:t>
            </a:fld>
            <a:endParaRPr lang="en-US"/>
          </a:p>
        </p:txBody>
      </p:sp>
    </p:spTree>
    <p:extLst>
      <p:ext uri="{BB962C8B-B14F-4D97-AF65-F5344CB8AC3E}">
        <p14:creationId xmlns:p14="http://schemas.microsoft.com/office/powerpoint/2010/main" val="24742577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00B9A27-8EB8-BB92-B1E9-E30DA62DD8A6}"/>
              </a:ext>
            </a:extLst>
          </p:cNvPr>
          <p:cNvSpPr>
            <a:spLocks noGrp="1"/>
          </p:cNvSpPr>
          <p:nvPr>
            <p:ph type="title"/>
          </p:nvPr>
        </p:nvSpPr>
        <p:spPr>
          <a:xfrm>
            <a:off x="640080" y="914399"/>
            <a:ext cx="10847494" cy="1171069"/>
          </a:xfrm>
        </p:spPr>
        <p:txBody>
          <a:bodyPr anchor="t">
            <a:normAutofit/>
          </a:bodyPr>
          <a:lstStyle/>
          <a:p>
            <a:r>
              <a:rPr lang="es-ES" dirty="0"/>
              <a:t>Crea una cuenta en kaggle</a:t>
            </a:r>
            <a:endParaRPr lang="es-MX" dirty="0"/>
          </a:p>
        </p:txBody>
      </p:sp>
      <p:pic>
        <p:nvPicPr>
          <p:cNvPr id="5122" name="Picture 2" descr="Kaggle - Wikipedia, la enciclopedia libre">
            <a:extLst>
              <a:ext uri="{FF2B5EF4-FFF2-40B4-BE49-F238E27FC236}">
                <a16:creationId xmlns:a16="http://schemas.microsoft.com/office/drawing/2014/main" id="{9A957AA2-48EA-819E-BEF6-7D89B805AB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3232" y="3049239"/>
            <a:ext cx="5648193" cy="217455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C2A77DD9-B482-9C0D-C1E5-6C7A3055CCF1}"/>
              </a:ext>
            </a:extLst>
          </p:cNvPr>
          <p:cNvSpPr>
            <a:spLocks noGrp="1"/>
          </p:cNvSpPr>
          <p:nvPr>
            <p:ph idx="1"/>
          </p:nvPr>
        </p:nvSpPr>
        <p:spPr>
          <a:xfrm>
            <a:off x="6915150" y="2256287"/>
            <a:ext cx="4563618" cy="3760459"/>
          </a:xfrm>
        </p:spPr>
        <p:txBody>
          <a:bodyPr anchor="t">
            <a:normAutofit/>
          </a:bodyPr>
          <a:lstStyle/>
          <a:p>
            <a:r>
              <a:rPr lang="es-ES" dirty="0"/>
              <a:t>1. Entra a </a:t>
            </a:r>
            <a:r>
              <a:rPr lang="es-ES" dirty="0">
                <a:hlinkClick r:id="rId3"/>
              </a:rPr>
              <a:t>https://www.kaggle.com/</a:t>
            </a:r>
            <a:r>
              <a:rPr lang="es-ES" dirty="0"/>
              <a:t> </a:t>
            </a:r>
          </a:p>
          <a:p>
            <a:r>
              <a:rPr lang="es-ES" dirty="0"/>
              <a:t>Crea una cuenta</a:t>
            </a:r>
            <a:endParaRPr lang="es-MX" dirty="0"/>
          </a:p>
        </p:txBody>
      </p:sp>
      <p:cxnSp>
        <p:nvCxnSpPr>
          <p:cNvPr id="5129" name="Straight Connector 5128">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B53025AD-C0A0-F182-32E4-F6E45920678C}"/>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A622D2DF-242F-9A39-3EB9-E966CFDCBD40}"/>
              </a:ext>
            </a:extLst>
          </p:cNvPr>
          <p:cNvSpPr>
            <a:spLocks noGrp="1"/>
          </p:cNvSpPr>
          <p:nvPr>
            <p:ph type="sldNum" sz="quarter" idx="12"/>
          </p:nvPr>
        </p:nvSpPr>
        <p:spPr/>
        <p:txBody>
          <a:bodyPr/>
          <a:lstStyle/>
          <a:p>
            <a:fld id="{70C12960-6E85-460F-B6E3-5B82CB31AF3D}" type="slidenum">
              <a:rPr lang="en-US" smtClean="0"/>
              <a:t>32</a:t>
            </a:fld>
            <a:endParaRPr lang="en-US"/>
          </a:p>
        </p:txBody>
      </p:sp>
    </p:spTree>
    <p:extLst>
      <p:ext uri="{BB962C8B-B14F-4D97-AF65-F5344CB8AC3E}">
        <p14:creationId xmlns:p14="http://schemas.microsoft.com/office/powerpoint/2010/main" val="1262312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ACAB014-A919-9B19-D8E9-306B6E7151D4}"/>
              </a:ext>
            </a:extLst>
          </p:cNvPr>
          <p:cNvSpPr>
            <a:spLocks noGrp="1"/>
          </p:cNvSpPr>
          <p:nvPr>
            <p:ph type="title"/>
          </p:nvPr>
        </p:nvSpPr>
        <p:spPr>
          <a:xfrm>
            <a:off x="640080" y="914399"/>
            <a:ext cx="10847494" cy="1171069"/>
          </a:xfrm>
        </p:spPr>
        <p:txBody>
          <a:bodyPr anchor="t">
            <a:normAutofit/>
          </a:bodyPr>
          <a:lstStyle/>
          <a:p>
            <a:r>
              <a:rPr lang="es-ES" dirty="0"/>
              <a:t>Entra a Google Colab</a:t>
            </a:r>
            <a:endParaRPr lang="es-MX" dirty="0"/>
          </a:p>
        </p:txBody>
      </p:sp>
      <p:pic>
        <p:nvPicPr>
          <p:cNvPr id="5" name="Imagen 4" descr="Interfaz de usuario gráfica&#10;&#10;El contenido generado por IA puede ser incorrecto.">
            <a:extLst>
              <a:ext uri="{FF2B5EF4-FFF2-40B4-BE49-F238E27FC236}">
                <a16:creationId xmlns:a16="http://schemas.microsoft.com/office/drawing/2014/main" id="{482042FB-1C5D-258F-87A3-1B182D170138}"/>
              </a:ext>
            </a:extLst>
          </p:cNvPr>
          <p:cNvPicPr>
            <a:picLocks noChangeAspect="1"/>
          </p:cNvPicPr>
          <p:nvPr/>
        </p:nvPicPr>
        <p:blipFill>
          <a:blip r:embed="rId3"/>
          <a:stretch>
            <a:fillRect/>
          </a:stretch>
        </p:blipFill>
        <p:spPr>
          <a:xfrm>
            <a:off x="713232" y="2696228"/>
            <a:ext cx="5648193" cy="2880577"/>
          </a:xfrm>
          <a:prstGeom prst="rect">
            <a:avLst/>
          </a:prstGeom>
        </p:spPr>
      </p:pic>
      <p:sp>
        <p:nvSpPr>
          <p:cNvPr id="3" name="Marcador de contenido 2">
            <a:extLst>
              <a:ext uri="{FF2B5EF4-FFF2-40B4-BE49-F238E27FC236}">
                <a16:creationId xmlns:a16="http://schemas.microsoft.com/office/drawing/2014/main" id="{2F4C7FC0-3D43-5024-F1C3-81CCF8C9FA0F}"/>
              </a:ext>
            </a:extLst>
          </p:cNvPr>
          <p:cNvSpPr>
            <a:spLocks noGrp="1"/>
          </p:cNvSpPr>
          <p:nvPr>
            <p:ph idx="1"/>
          </p:nvPr>
        </p:nvSpPr>
        <p:spPr>
          <a:xfrm>
            <a:off x="6915150" y="2256287"/>
            <a:ext cx="4563618" cy="3760459"/>
          </a:xfrm>
        </p:spPr>
        <p:txBody>
          <a:bodyPr anchor="t">
            <a:normAutofit/>
          </a:bodyPr>
          <a:lstStyle/>
          <a:p>
            <a:pPr marL="457200" indent="-457200">
              <a:buFont typeface="+mj-lt"/>
              <a:buAutoNum type="arabicPeriod"/>
            </a:pPr>
            <a:r>
              <a:rPr lang="es-ES" dirty="0"/>
              <a:t>Entra a </a:t>
            </a:r>
            <a:r>
              <a:rPr lang="es-ES" dirty="0">
                <a:hlinkClick r:id="rId4"/>
              </a:rPr>
              <a:t>https://colab.research.google.com/</a:t>
            </a:r>
            <a:r>
              <a:rPr lang="es-ES" dirty="0"/>
              <a:t> </a:t>
            </a:r>
          </a:p>
          <a:p>
            <a:pPr marL="457200" indent="-457200">
              <a:buFont typeface="+mj-lt"/>
              <a:buAutoNum type="arabicPeriod"/>
            </a:pPr>
            <a:r>
              <a:rPr lang="es-ES" dirty="0"/>
              <a:t>Crea un cuaderno nuevo</a:t>
            </a:r>
          </a:p>
          <a:p>
            <a:pPr marL="457200" indent="-457200">
              <a:buFont typeface="+mj-lt"/>
              <a:buAutoNum type="arabicPeriod"/>
            </a:pPr>
            <a:r>
              <a:rPr lang="es-ES" dirty="0"/>
              <a:t>Sigue las instrucciones del instructor</a:t>
            </a:r>
            <a:endParaRPr lang="es-MX" dirty="0"/>
          </a:p>
        </p:txBody>
      </p:sp>
      <p:cxnSp>
        <p:nvCxnSpPr>
          <p:cNvPr id="12" name="Straight Connector 11">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Marcador de pie de página 5">
            <a:extLst>
              <a:ext uri="{FF2B5EF4-FFF2-40B4-BE49-F238E27FC236}">
                <a16:creationId xmlns:a16="http://schemas.microsoft.com/office/drawing/2014/main" id="{B3F4DB19-D907-EF81-79A1-FB75A1793720}"/>
              </a:ext>
            </a:extLst>
          </p:cNvPr>
          <p:cNvSpPr>
            <a:spLocks noGrp="1"/>
          </p:cNvSpPr>
          <p:nvPr>
            <p:ph type="ftr" sz="quarter" idx="11"/>
          </p:nvPr>
        </p:nvSpPr>
        <p:spPr/>
        <p:txBody>
          <a:bodyPr/>
          <a:lstStyle/>
          <a:p>
            <a:r>
              <a:rPr lang="en-US"/>
              <a:t>Atoany Fierro | Tecnológico de Monterrey</a:t>
            </a:r>
            <a:endParaRPr lang="en-US" dirty="0"/>
          </a:p>
        </p:txBody>
      </p:sp>
      <p:sp>
        <p:nvSpPr>
          <p:cNvPr id="7" name="Marcador de número de diapositiva 6">
            <a:extLst>
              <a:ext uri="{FF2B5EF4-FFF2-40B4-BE49-F238E27FC236}">
                <a16:creationId xmlns:a16="http://schemas.microsoft.com/office/drawing/2014/main" id="{5CD57E48-EED7-183E-AE12-1ADC520AAAF0}"/>
              </a:ext>
            </a:extLst>
          </p:cNvPr>
          <p:cNvSpPr>
            <a:spLocks noGrp="1"/>
          </p:cNvSpPr>
          <p:nvPr>
            <p:ph type="sldNum" sz="quarter" idx="12"/>
          </p:nvPr>
        </p:nvSpPr>
        <p:spPr/>
        <p:txBody>
          <a:bodyPr/>
          <a:lstStyle/>
          <a:p>
            <a:fld id="{70C12960-6E85-460F-B6E3-5B82CB31AF3D}" type="slidenum">
              <a:rPr lang="en-US" smtClean="0"/>
              <a:t>33</a:t>
            </a:fld>
            <a:endParaRPr lang="en-US"/>
          </a:p>
        </p:txBody>
      </p:sp>
    </p:spTree>
    <p:extLst>
      <p:ext uri="{BB962C8B-B14F-4D97-AF65-F5344CB8AC3E}">
        <p14:creationId xmlns:p14="http://schemas.microsoft.com/office/powerpoint/2010/main" val="397153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557288-E5FE-5113-F088-230DF92A16D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D39FA189-D0AB-385E-C0A8-2197CFFE0CF7}"/>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7E854AD7-D861-2063-A559-7BC0B747CDCF}"/>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Laboratorio</a:t>
            </a:r>
            <a:endParaRPr lang="es-MX" dirty="0">
              <a:solidFill>
                <a:srgbClr val="FFFFFF"/>
              </a:solidFill>
            </a:endParaRPr>
          </a:p>
        </p:txBody>
      </p:sp>
      <p:cxnSp>
        <p:nvCxnSpPr>
          <p:cNvPr id="12" name="Straight Connector 11">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9E8906EF-6C67-A29F-B657-43207B5953B0}"/>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E1CF64E2-87CD-CD5C-821B-C93C0B80AAC0}"/>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34</a:t>
            </a:fld>
            <a:endParaRPr lang="en-US">
              <a:solidFill>
                <a:srgbClr val="FFFFFF"/>
              </a:solidFill>
            </a:endParaRPr>
          </a:p>
        </p:txBody>
      </p:sp>
    </p:spTree>
    <p:extLst>
      <p:ext uri="{BB962C8B-B14F-4D97-AF65-F5344CB8AC3E}">
        <p14:creationId xmlns:p14="http://schemas.microsoft.com/office/powerpoint/2010/main" val="14191002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E4AEA0E-AF7C-31F1-DB2E-BEB6F82E5C7C}"/>
              </a:ext>
            </a:extLst>
          </p:cNvPr>
          <p:cNvSpPr>
            <a:spLocks noGrp="1"/>
          </p:cNvSpPr>
          <p:nvPr>
            <p:ph type="title"/>
          </p:nvPr>
        </p:nvSpPr>
        <p:spPr>
          <a:xfrm>
            <a:off x="640080" y="914400"/>
            <a:ext cx="3794760" cy="4144684"/>
          </a:xfrm>
        </p:spPr>
        <p:txBody>
          <a:bodyPr anchor="t">
            <a:normAutofit/>
          </a:bodyPr>
          <a:lstStyle/>
          <a:p>
            <a:r>
              <a:rPr lang="es-ES" dirty="0"/>
              <a:t>Laboratorio 1</a:t>
            </a:r>
            <a:endParaRPr lang="es-MX" dirty="0"/>
          </a:p>
        </p:txBody>
      </p:sp>
      <p:sp>
        <p:nvSpPr>
          <p:cNvPr id="3" name="Marcador de contenido 2">
            <a:extLst>
              <a:ext uri="{FF2B5EF4-FFF2-40B4-BE49-F238E27FC236}">
                <a16:creationId xmlns:a16="http://schemas.microsoft.com/office/drawing/2014/main" id="{320C8DF4-AA27-693D-8763-5AA6F305E6D6}"/>
              </a:ext>
            </a:extLst>
          </p:cNvPr>
          <p:cNvSpPr>
            <a:spLocks noGrp="1"/>
          </p:cNvSpPr>
          <p:nvPr>
            <p:ph idx="1"/>
          </p:nvPr>
        </p:nvSpPr>
        <p:spPr>
          <a:xfrm>
            <a:off x="5148072" y="1051559"/>
            <a:ext cx="6382937" cy="5248656"/>
          </a:xfrm>
        </p:spPr>
        <p:txBody>
          <a:bodyPr anchor="t">
            <a:normAutofit/>
          </a:bodyPr>
          <a:lstStyle/>
          <a:p>
            <a:pPr marL="457200" indent="-457200">
              <a:buFont typeface="+mj-lt"/>
              <a:buAutoNum type="arabicPeriod"/>
            </a:pPr>
            <a:r>
              <a:rPr lang="es-ES" dirty="0"/>
              <a:t>Utiliza un conjunto de datos de Kaggle o uno propio</a:t>
            </a:r>
          </a:p>
          <a:p>
            <a:pPr marL="457200" indent="-457200">
              <a:buFont typeface="+mj-lt"/>
              <a:buAutoNum type="arabicPeriod"/>
            </a:pPr>
            <a:r>
              <a:rPr lang="es-ES" dirty="0"/>
              <a:t>Realiza un análisis exploratorio de los datos</a:t>
            </a:r>
          </a:p>
          <a:p>
            <a:pPr marL="457200" indent="-457200">
              <a:buFont typeface="+mj-lt"/>
              <a:buAutoNum type="arabicPeriod"/>
            </a:pPr>
            <a:r>
              <a:rPr lang="es-ES" dirty="0"/>
              <a:t>Divide el conjunto de datos en entrenamiento (80%) y prueba (20%)</a:t>
            </a:r>
          </a:p>
          <a:p>
            <a:pPr marL="457200" indent="-457200">
              <a:buFont typeface="+mj-lt"/>
              <a:buAutoNum type="arabicPeriod"/>
            </a:pPr>
            <a:r>
              <a:rPr lang="es-ES" dirty="0"/>
              <a:t>Implementa la regresión lineal sobre el subconjunto de entrenamiento</a:t>
            </a:r>
          </a:p>
          <a:p>
            <a:pPr marL="457200" indent="-457200">
              <a:buFont typeface="+mj-lt"/>
              <a:buAutoNum type="arabicPeriod"/>
            </a:pPr>
            <a:r>
              <a:rPr lang="es-ES" dirty="0"/>
              <a:t>Evalúa la regresión lineal sobre el subconjunto de pruebas</a:t>
            </a:r>
          </a:p>
          <a:p>
            <a:pPr marL="457200" indent="-457200">
              <a:buFont typeface="+mj-lt"/>
              <a:buAutoNum type="arabicPeriod"/>
            </a:pPr>
            <a:r>
              <a:rPr lang="es-ES" dirty="0"/>
              <a:t>Realiza una inferencia en donde el usuario pueda introducir los valores</a:t>
            </a:r>
          </a:p>
        </p:txBody>
      </p:sp>
      <p:sp>
        <p:nvSpPr>
          <p:cNvPr id="4" name="Marcador de pie de página 3">
            <a:extLst>
              <a:ext uri="{FF2B5EF4-FFF2-40B4-BE49-F238E27FC236}">
                <a16:creationId xmlns:a16="http://schemas.microsoft.com/office/drawing/2014/main" id="{5605D650-9BE2-1B10-5011-A8A67FFCDF1F}"/>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t>Atoany Fierro | Tecnológico de Monterrey</a:t>
            </a:r>
          </a:p>
        </p:txBody>
      </p:sp>
      <p:sp>
        <p:nvSpPr>
          <p:cNvPr id="5" name="Marcador de número de diapositiva 4">
            <a:extLst>
              <a:ext uri="{FF2B5EF4-FFF2-40B4-BE49-F238E27FC236}">
                <a16:creationId xmlns:a16="http://schemas.microsoft.com/office/drawing/2014/main" id="{62C972BC-FEC4-53E7-C240-A40865A88895}"/>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pPr>
                <a:spcAft>
                  <a:spcPts val="600"/>
                </a:spcAft>
              </a:pPr>
              <a:t>35</a:t>
            </a:fld>
            <a:endParaRPr lang="en-US"/>
          </a:p>
        </p:txBody>
      </p:sp>
      <p:cxnSp>
        <p:nvCxnSpPr>
          <p:cNvPr id="8" name="Straight Connector 11">
            <a:extLst>
              <a:ext uri="{FF2B5EF4-FFF2-40B4-BE49-F238E27FC236}">
                <a16:creationId xmlns:a16="http://schemas.microsoft.com/office/drawing/2014/main" id="{10694E1F-471C-4340-BE4B-28F2BF7D7A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627278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170" name="Picture 2" descr="Regresión lineal y descenso de gradiente con Python">
            <a:extLst>
              <a:ext uri="{FF2B5EF4-FFF2-40B4-BE49-F238E27FC236}">
                <a16:creationId xmlns:a16="http://schemas.microsoft.com/office/drawing/2014/main" id="{A97E66B4-F43E-2F01-4E5D-3084D8C75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8" y="2239666"/>
            <a:ext cx="4178097" cy="287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58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0BEF8D-9549-B846-7220-6D9C6CEF864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71F78631-C4BE-EE74-BED7-685389C3AA24}"/>
              </a:ext>
            </a:extLst>
          </p:cNvPr>
          <p:cNvPicPr>
            <a:picLocks noChangeAspect="1"/>
          </p:cNvPicPr>
          <p:nvPr/>
        </p:nvPicPr>
        <p:blipFill>
          <a:blip r:embed="rId2">
            <a:alphaModFix amt="40000"/>
          </a:blip>
          <a:srcRect r="9091" b="31820"/>
          <a:stretch>
            <a:fillRect/>
          </a:stretch>
        </p:blipFill>
        <p:spPr>
          <a:xfrm>
            <a:off x="20" y="152"/>
            <a:ext cx="12191980" cy="6857848"/>
          </a:xfrm>
          <a:prstGeom prst="rect">
            <a:avLst/>
          </a:prstGeom>
        </p:spPr>
      </p:pic>
      <p:sp>
        <p:nvSpPr>
          <p:cNvPr id="2" name="Título 1">
            <a:extLst>
              <a:ext uri="{FF2B5EF4-FFF2-40B4-BE49-F238E27FC236}">
                <a16:creationId xmlns:a16="http://schemas.microsoft.com/office/drawing/2014/main" id="{BEFE9800-8E16-5574-9AF2-CD33D70CA0C0}"/>
              </a:ext>
            </a:extLst>
          </p:cNvPr>
          <p:cNvSpPr>
            <a:spLocks noGrp="1"/>
          </p:cNvSpPr>
          <p:nvPr>
            <p:ph type="ctrTitle"/>
          </p:nvPr>
        </p:nvSpPr>
        <p:spPr>
          <a:xfrm>
            <a:off x="640080" y="985233"/>
            <a:ext cx="5758628" cy="3355853"/>
          </a:xfrm>
        </p:spPr>
        <p:txBody>
          <a:bodyPr anchor="t">
            <a:normAutofit/>
          </a:bodyPr>
          <a:lstStyle/>
          <a:p>
            <a:r>
              <a:rPr lang="es-ES" sz="6000">
                <a:solidFill>
                  <a:srgbClr val="FFFFFF"/>
                </a:solidFill>
              </a:rPr>
              <a:t>Regresión Logística</a:t>
            </a:r>
            <a:endParaRPr lang="es-MX" sz="6000">
              <a:solidFill>
                <a:srgbClr val="FFFFFF"/>
              </a:solidFill>
            </a:endParaRPr>
          </a:p>
        </p:txBody>
      </p:sp>
      <p:cxnSp>
        <p:nvCxnSpPr>
          <p:cNvPr id="15" name="Straight Connector 14">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D333C376-1389-44B1-32E2-F12A460BA7A5}"/>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2DB784FF-3F64-4E3A-66E3-37AD3DA40B1C}"/>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36</a:t>
            </a:fld>
            <a:endParaRPr lang="en-US">
              <a:solidFill>
                <a:srgbClr val="FFFFFF"/>
              </a:solidFill>
            </a:endParaRPr>
          </a:p>
        </p:txBody>
      </p:sp>
    </p:spTree>
    <p:extLst>
      <p:ext uri="{BB962C8B-B14F-4D97-AF65-F5344CB8AC3E}">
        <p14:creationId xmlns:p14="http://schemas.microsoft.com/office/powerpoint/2010/main" val="6329331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9AB43-70D2-A511-5584-63EA411DA839}"/>
              </a:ext>
            </a:extLst>
          </p:cNvPr>
          <p:cNvSpPr>
            <a:spLocks noGrp="1"/>
          </p:cNvSpPr>
          <p:nvPr>
            <p:ph type="title"/>
          </p:nvPr>
        </p:nvSpPr>
        <p:spPr/>
        <p:txBody>
          <a:bodyPr/>
          <a:lstStyle/>
          <a:p>
            <a:r>
              <a:rPr lang="es-ES" dirty="0"/>
              <a:t>Introducción</a:t>
            </a:r>
            <a:endParaRPr lang="es-MX" dirty="0"/>
          </a:p>
        </p:txBody>
      </p:sp>
      <p:sp>
        <p:nvSpPr>
          <p:cNvPr id="3" name="Marcador de contenido 2">
            <a:extLst>
              <a:ext uri="{FF2B5EF4-FFF2-40B4-BE49-F238E27FC236}">
                <a16:creationId xmlns:a16="http://schemas.microsoft.com/office/drawing/2014/main" id="{9880484E-EF1E-93FD-66B6-E70008121DC8}"/>
              </a:ext>
            </a:extLst>
          </p:cNvPr>
          <p:cNvSpPr>
            <a:spLocks noGrp="1"/>
          </p:cNvSpPr>
          <p:nvPr>
            <p:ph idx="1"/>
          </p:nvPr>
        </p:nvSpPr>
        <p:spPr/>
        <p:txBody>
          <a:bodyPr/>
          <a:lstStyle/>
          <a:p>
            <a:r>
              <a:rPr lang="es-ES" dirty="0"/>
              <a:t>La regresión logística, a pesar de su nombre, no es un algoritmo de regresión, sino un algoritmo de clasificación. Se le denomina “regresión” porque su formulación matemática es similar a la de la regresión lineal</a:t>
            </a:r>
            <a:endParaRPr lang="es-MX" dirty="0"/>
          </a:p>
        </p:txBody>
      </p:sp>
      <p:sp>
        <p:nvSpPr>
          <p:cNvPr id="4" name="Marcador de pie de página 3">
            <a:extLst>
              <a:ext uri="{FF2B5EF4-FFF2-40B4-BE49-F238E27FC236}">
                <a16:creationId xmlns:a16="http://schemas.microsoft.com/office/drawing/2014/main" id="{61AB87C7-2665-5313-E9DA-89222FBE73D9}"/>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73F6E83D-9854-5AE8-546C-BF1DF44100DE}"/>
              </a:ext>
            </a:extLst>
          </p:cNvPr>
          <p:cNvSpPr>
            <a:spLocks noGrp="1"/>
          </p:cNvSpPr>
          <p:nvPr>
            <p:ph type="sldNum" sz="quarter" idx="12"/>
          </p:nvPr>
        </p:nvSpPr>
        <p:spPr/>
        <p:txBody>
          <a:bodyPr/>
          <a:lstStyle/>
          <a:p>
            <a:fld id="{70C12960-6E85-460F-B6E3-5B82CB31AF3D}" type="slidenum">
              <a:rPr lang="en-US" smtClean="0"/>
              <a:t>37</a:t>
            </a:fld>
            <a:endParaRPr lang="en-US"/>
          </a:p>
        </p:txBody>
      </p:sp>
    </p:spTree>
    <p:extLst>
      <p:ext uri="{BB962C8B-B14F-4D97-AF65-F5344CB8AC3E}">
        <p14:creationId xmlns:p14="http://schemas.microsoft.com/office/powerpoint/2010/main" val="1170824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DD3B5E1-D95F-C05E-05A3-0AB72DE958CA}"/>
              </a:ext>
            </a:extLst>
          </p:cNvPr>
          <p:cNvSpPr>
            <a:spLocks noGrp="1"/>
          </p:cNvSpPr>
          <p:nvPr>
            <p:ph type="title"/>
          </p:nvPr>
        </p:nvSpPr>
        <p:spPr>
          <a:xfrm>
            <a:off x="640080" y="914399"/>
            <a:ext cx="10847494" cy="1171069"/>
          </a:xfrm>
        </p:spPr>
        <p:txBody>
          <a:bodyPr anchor="t">
            <a:normAutofit/>
          </a:bodyPr>
          <a:lstStyle/>
          <a:p>
            <a:r>
              <a:rPr lang="es-ES" dirty="0"/>
              <a:t>Introducción</a:t>
            </a:r>
            <a:endParaRPr lang="es-MX" dirty="0"/>
          </a:p>
        </p:txBody>
      </p:sp>
      <p:pic>
        <p:nvPicPr>
          <p:cNvPr id="7" name="Imagen 6" descr="Gráfico&#10;&#10;El contenido generado por IA puede ser incorrecto.">
            <a:extLst>
              <a:ext uri="{FF2B5EF4-FFF2-40B4-BE49-F238E27FC236}">
                <a16:creationId xmlns:a16="http://schemas.microsoft.com/office/drawing/2014/main" id="{19A968FD-76A0-B174-391A-DF89CB123AA3}"/>
              </a:ext>
            </a:extLst>
          </p:cNvPr>
          <p:cNvPicPr>
            <a:picLocks noChangeAspect="1"/>
          </p:cNvPicPr>
          <p:nvPr/>
        </p:nvPicPr>
        <p:blipFill>
          <a:blip r:embed="rId2"/>
          <a:stretch>
            <a:fillRect/>
          </a:stretch>
        </p:blipFill>
        <p:spPr>
          <a:xfrm>
            <a:off x="713232" y="2540902"/>
            <a:ext cx="5648193" cy="3191228"/>
          </a:xfrm>
          <a:prstGeom prst="rect">
            <a:avLst/>
          </a:prstGeom>
        </p:spPr>
      </p:pic>
      <p:sp>
        <p:nvSpPr>
          <p:cNvPr id="3" name="Marcador de contenido 2">
            <a:extLst>
              <a:ext uri="{FF2B5EF4-FFF2-40B4-BE49-F238E27FC236}">
                <a16:creationId xmlns:a16="http://schemas.microsoft.com/office/drawing/2014/main" id="{AB45EB1A-F13B-21D9-020D-50C9F37F7CB2}"/>
              </a:ext>
            </a:extLst>
          </p:cNvPr>
          <p:cNvSpPr>
            <a:spLocks noGrp="1"/>
          </p:cNvSpPr>
          <p:nvPr>
            <p:ph idx="1"/>
          </p:nvPr>
        </p:nvSpPr>
        <p:spPr>
          <a:xfrm>
            <a:off x="6915150" y="2256287"/>
            <a:ext cx="4563618" cy="3760459"/>
          </a:xfrm>
        </p:spPr>
        <p:txBody>
          <a:bodyPr anchor="t">
            <a:normAutofit/>
          </a:bodyPr>
          <a:lstStyle/>
          <a:p>
            <a:pPr>
              <a:lnSpc>
                <a:spcPct val="110000"/>
              </a:lnSpc>
            </a:pPr>
            <a:r>
              <a:rPr lang="es-ES" sz="1700"/>
              <a:t>Si intentáramos resolver un problema de clasificación de tumores utilizando regresión lineal, sería necesario definir un valor umbral para tomar decisiones. Por ejemplo, si el modelo de regresión lineal predice un valor de 0.4 para un tumor maligno y el umbral se establece en 0.5, el sistema clasificaría incorrectamente el tumor como no maligno. En un contexto real, este tipo de error podría tener consecuencias graves.</a:t>
            </a:r>
            <a:endParaRPr lang="es-MX" sz="1700"/>
          </a:p>
        </p:txBody>
      </p:sp>
      <p:cxnSp>
        <p:nvCxnSpPr>
          <p:cNvPr id="14" name="Straight Connector 13">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03D5E052-A1ED-DA73-D7CB-D93BD6CB5046}"/>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t>Atoany Fierro | Tecnológico de Monterrey</a:t>
            </a:r>
          </a:p>
        </p:txBody>
      </p:sp>
      <p:sp>
        <p:nvSpPr>
          <p:cNvPr id="5" name="Marcador de número de diapositiva 4">
            <a:extLst>
              <a:ext uri="{FF2B5EF4-FFF2-40B4-BE49-F238E27FC236}">
                <a16:creationId xmlns:a16="http://schemas.microsoft.com/office/drawing/2014/main" id="{EDF3D2FD-1B59-A2BC-3913-5E7C220CEF11}"/>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pPr>
                <a:spcAft>
                  <a:spcPts val="600"/>
                </a:spcAft>
              </a:pPr>
              <a:t>38</a:t>
            </a:fld>
            <a:endParaRPr lang="en-US"/>
          </a:p>
        </p:txBody>
      </p:sp>
    </p:spTree>
    <p:extLst>
      <p:ext uri="{BB962C8B-B14F-4D97-AF65-F5344CB8AC3E}">
        <p14:creationId xmlns:p14="http://schemas.microsoft.com/office/powerpoint/2010/main" val="2614146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5B333E-707A-CD07-A132-AA20D297F66E}"/>
              </a:ext>
            </a:extLst>
          </p:cNvPr>
          <p:cNvSpPr>
            <a:spLocks noGrp="1"/>
          </p:cNvSpPr>
          <p:nvPr>
            <p:ph type="title"/>
          </p:nvPr>
        </p:nvSpPr>
        <p:spPr/>
        <p:txBody>
          <a:bodyPr/>
          <a:lstStyle/>
          <a:p>
            <a:r>
              <a:rPr lang="es-ES" dirty="0"/>
              <a:t>Modelo</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A9CC8E4-DBCC-8B0E-43B5-2C9A72908E04}"/>
                  </a:ext>
                </a:extLst>
              </p:cNvPr>
              <p:cNvSpPr>
                <a:spLocks noGrp="1"/>
              </p:cNvSpPr>
              <p:nvPr>
                <p:ph idx="1"/>
              </p:nvPr>
            </p:nvSpPr>
            <p:spPr/>
            <p:txBody>
              <a:bodyPr/>
              <a:lstStyle/>
              <a:p>
                <a14:m>
                  <m:oMath xmlns:m="http://schemas.openxmlformats.org/officeDocument/2006/math">
                    <m:sSub>
                      <m:sSubPr>
                        <m:ctrlPr>
                          <a:rPr lang="es-MX" i="1">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𝜃</m:t>
                        </m:r>
                      </m:sub>
                    </m:sSub>
                    <m:d>
                      <m:dPr>
                        <m:ctrlPr>
                          <a:rPr lang="es-MX" i="1">
                            <a:latin typeface="Cambria Math" panose="02040503050406030204" pitchFamily="18" charset="0"/>
                          </a:rPr>
                        </m:ctrlPr>
                      </m:dPr>
                      <m:e>
                        <m:r>
                          <a:rPr lang="es-ES" i="1">
                            <a:latin typeface="Cambria Math" panose="02040503050406030204" pitchFamily="18" charset="0"/>
                          </a:rPr>
                          <m:t>𝑥</m:t>
                        </m:r>
                      </m:e>
                    </m:d>
                    <m:r>
                      <a:rPr lang="es-ES" i="1">
                        <a:latin typeface="Cambria Math" panose="02040503050406030204" pitchFamily="18" charset="0"/>
                      </a:rPr>
                      <m:t>=</m:t>
                    </m:r>
                    <m:sSub>
                      <m:sSubPr>
                        <m:ctrlPr>
                          <a:rPr lang="es-MX"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MX"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1</m:t>
                        </m:r>
                      </m:sub>
                    </m:sSub>
                    <m:r>
                      <a:rPr lang="es-ES" i="1">
                        <a:latin typeface="Cambria Math" panose="02040503050406030204" pitchFamily="18" charset="0"/>
                      </a:rPr>
                      <m:t>𝑥</m:t>
                    </m:r>
                  </m:oMath>
                </a14:m>
                <a:endParaRPr lang="es-MX" dirty="0"/>
              </a:p>
              <a:p>
                <a14:m>
                  <m:oMath xmlns:m="http://schemas.openxmlformats.org/officeDocument/2006/math">
                    <m:r>
                      <a:rPr lang="es-ES" i="1">
                        <a:latin typeface="Cambria Math" panose="02040503050406030204" pitchFamily="18" charset="0"/>
                      </a:rPr>
                      <m:t>𝑎</m:t>
                    </m:r>
                    <m:r>
                      <a:rPr lang="es-MX" i="1">
                        <a:latin typeface="Cambria Math" panose="02040503050406030204" pitchFamily="18" charset="0"/>
                      </a:rPr>
                      <m:t>(</m:t>
                    </m:r>
                    <m:r>
                      <a:rPr lang="es-ES" i="1">
                        <a:latin typeface="Cambria Math" panose="02040503050406030204" pitchFamily="18" charset="0"/>
                      </a:rPr>
                      <m:t>𝑥</m:t>
                    </m:r>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1+</m:t>
                        </m:r>
                        <m:sSup>
                          <m:sSupPr>
                            <m:ctrlPr>
                              <a:rPr lang="es-MX" i="1">
                                <a:latin typeface="Cambria Math" panose="02040503050406030204" pitchFamily="18" charset="0"/>
                              </a:rPr>
                            </m:ctrlPr>
                          </m:sSupPr>
                          <m:e>
                            <m:r>
                              <a:rPr lang="es-ES" i="1">
                                <a:latin typeface="Cambria Math" panose="02040503050406030204" pitchFamily="18" charset="0"/>
                              </a:rPr>
                              <m:t>𝑒</m:t>
                            </m:r>
                          </m:e>
                          <m:sup>
                            <m:r>
                              <a:rPr lang="es-MX" i="1">
                                <a:latin typeface="Cambria Math" panose="02040503050406030204" pitchFamily="18" charset="0"/>
                              </a:rPr>
                              <m:t>−</m:t>
                            </m:r>
                            <m:r>
                              <a:rPr lang="es-ES" i="1">
                                <a:latin typeface="Cambria Math" panose="02040503050406030204" pitchFamily="18" charset="0"/>
                              </a:rPr>
                              <m:t>𝑥</m:t>
                            </m:r>
                          </m:sup>
                        </m:sSup>
                      </m:den>
                    </m:f>
                  </m:oMath>
                </a14:m>
                <a:endParaRPr lang="es-MX" dirty="0"/>
              </a:p>
              <a:p>
                <a14:m>
                  <m:oMath xmlns:m="http://schemas.openxmlformats.org/officeDocument/2006/math">
                    <m:r>
                      <a:rPr lang="es-ES" i="1">
                        <a:latin typeface="Cambria Math" panose="02040503050406030204" pitchFamily="18" charset="0"/>
                      </a:rPr>
                      <m:t>𝑎</m:t>
                    </m:r>
                    <m:r>
                      <a:rPr lang="es-ES" i="1">
                        <a:latin typeface="Cambria Math" panose="02040503050406030204" pitchFamily="18" charset="0"/>
                      </a:rPr>
                      <m:t>(</m:t>
                    </m:r>
                    <m:sSub>
                      <m:sSubPr>
                        <m:ctrlPr>
                          <a:rPr lang="es-MX" i="1">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𝜃</m:t>
                        </m:r>
                      </m:sub>
                    </m:sSub>
                    <m:r>
                      <a:rPr lang="es-ES" i="1">
                        <a:latin typeface="Cambria Math" panose="02040503050406030204" pitchFamily="18" charset="0"/>
                      </a:rPr>
                      <m:t>(</m:t>
                    </m:r>
                    <m:r>
                      <a:rPr lang="es-ES" i="1">
                        <a:latin typeface="Cambria Math" panose="02040503050406030204" pitchFamily="18" charset="0"/>
                      </a:rPr>
                      <m:t>𝑥</m:t>
                    </m:r>
                    <m:r>
                      <a:rPr lang="es-ES" i="1">
                        <a:latin typeface="Cambria Math" panose="02040503050406030204" pitchFamily="18" charset="0"/>
                      </a:rPr>
                      <m:t>))=</m:t>
                    </m:r>
                    <m:f>
                      <m:fPr>
                        <m:ctrlPr>
                          <a:rPr lang="es-MX"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1+</m:t>
                        </m:r>
                        <m:sSup>
                          <m:sSupPr>
                            <m:ctrlPr>
                              <a:rPr lang="es-MX" i="1">
                                <a:latin typeface="Cambria Math" panose="02040503050406030204" pitchFamily="18" charset="0"/>
                              </a:rPr>
                            </m:ctrlPr>
                          </m:sSupPr>
                          <m:e>
                            <m:r>
                              <a:rPr lang="es-ES" i="1">
                                <a:latin typeface="Cambria Math" panose="02040503050406030204" pitchFamily="18" charset="0"/>
                              </a:rPr>
                              <m:t>𝑒</m:t>
                            </m:r>
                          </m:e>
                          <m:sup>
                            <m:r>
                              <a:rPr lang="es-ES" i="1">
                                <a:latin typeface="Cambria Math" panose="02040503050406030204" pitchFamily="18" charset="0"/>
                              </a:rPr>
                              <m:t>−</m:t>
                            </m:r>
                            <m:sSub>
                              <m:sSubPr>
                                <m:ctrlPr>
                                  <a:rPr lang="es-MX" i="1">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𝜃</m:t>
                                </m:r>
                              </m:sub>
                            </m:sSub>
                            <m:r>
                              <a:rPr lang="es-ES" i="1">
                                <a:latin typeface="Cambria Math" panose="02040503050406030204" pitchFamily="18" charset="0"/>
                              </a:rPr>
                              <m:t>(</m:t>
                            </m:r>
                            <m:r>
                              <a:rPr lang="es-ES" i="1">
                                <a:latin typeface="Cambria Math" panose="02040503050406030204" pitchFamily="18" charset="0"/>
                              </a:rPr>
                              <m:t>𝑥</m:t>
                            </m:r>
                            <m:r>
                              <a:rPr lang="es-ES" i="1">
                                <a:latin typeface="Cambria Math" panose="02040503050406030204" pitchFamily="18" charset="0"/>
                              </a:rPr>
                              <m:t>)</m:t>
                            </m:r>
                          </m:sup>
                        </m:sSup>
                      </m:den>
                    </m:f>
                  </m:oMath>
                </a14:m>
                <a:endParaRPr lang="es-MX" dirty="0"/>
              </a:p>
            </p:txBody>
          </p:sp>
        </mc:Choice>
        <mc:Fallback xmlns="">
          <p:sp>
            <p:nvSpPr>
              <p:cNvPr id="3" name="Marcador de contenido 2">
                <a:extLst>
                  <a:ext uri="{FF2B5EF4-FFF2-40B4-BE49-F238E27FC236}">
                    <a16:creationId xmlns:a16="http://schemas.microsoft.com/office/drawing/2014/main" id="{4A9CC8E4-DBCC-8B0E-43B5-2C9A72908E04}"/>
                  </a:ext>
                </a:extLst>
              </p:cNvPr>
              <p:cNvSpPr>
                <a:spLocks noGrp="1" noRot="1" noChangeAspect="1" noMove="1" noResize="1" noEditPoints="1" noAdjustHandles="1" noChangeArrowheads="1" noChangeShapeType="1" noTextEdit="1"/>
              </p:cNvSpPr>
              <p:nvPr>
                <p:ph idx="1"/>
              </p:nvPr>
            </p:nvSpPr>
            <p:spPr>
              <a:blipFill>
                <a:blip r:embed="rId2"/>
                <a:stretch>
                  <a:fillRect l="-336"/>
                </a:stretch>
              </a:blipFill>
            </p:spPr>
            <p:txBody>
              <a:bodyPr/>
              <a:lstStyle/>
              <a:p>
                <a:r>
                  <a:rPr lang="es-MX">
                    <a:noFill/>
                  </a:rPr>
                  <a:t> </a:t>
                </a:r>
              </a:p>
            </p:txBody>
          </p:sp>
        </mc:Fallback>
      </mc:AlternateContent>
      <p:sp>
        <p:nvSpPr>
          <p:cNvPr id="4" name="Marcador de pie de página 3">
            <a:extLst>
              <a:ext uri="{FF2B5EF4-FFF2-40B4-BE49-F238E27FC236}">
                <a16:creationId xmlns:a16="http://schemas.microsoft.com/office/drawing/2014/main" id="{B71CA103-F3C2-3095-4EDF-4DBC26993B49}"/>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9A41CA43-6D3B-4C76-8176-1CFBC5300F98}"/>
              </a:ext>
            </a:extLst>
          </p:cNvPr>
          <p:cNvSpPr>
            <a:spLocks noGrp="1"/>
          </p:cNvSpPr>
          <p:nvPr>
            <p:ph type="sldNum" sz="quarter" idx="12"/>
          </p:nvPr>
        </p:nvSpPr>
        <p:spPr/>
        <p:txBody>
          <a:bodyPr/>
          <a:lstStyle/>
          <a:p>
            <a:fld id="{70C12960-6E85-460F-B6E3-5B82CB31AF3D}" type="slidenum">
              <a:rPr lang="en-US" smtClean="0"/>
              <a:t>39</a:t>
            </a:fld>
            <a:endParaRPr lang="en-US"/>
          </a:p>
        </p:txBody>
      </p:sp>
      <p:pic>
        <p:nvPicPr>
          <p:cNvPr id="6" name="Imagen 5" descr="Gráfico&#10;&#10;El contenido generado por IA puede ser incorrecto.">
            <a:extLst>
              <a:ext uri="{FF2B5EF4-FFF2-40B4-BE49-F238E27FC236}">
                <a16:creationId xmlns:a16="http://schemas.microsoft.com/office/drawing/2014/main" id="{E633FB89-7EAE-1F3B-4999-9A0609C2DDBC}"/>
              </a:ext>
            </a:extLst>
          </p:cNvPr>
          <p:cNvPicPr>
            <a:picLocks noChangeAspect="1"/>
          </p:cNvPicPr>
          <p:nvPr/>
        </p:nvPicPr>
        <p:blipFill>
          <a:blip r:embed="rId3"/>
          <a:stretch>
            <a:fillRect/>
          </a:stretch>
        </p:blipFill>
        <p:spPr>
          <a:xfrm>
            <a:off x="6767622" y="526458"/>
            <a:ext cx="4585439" cy="2590772"/>
          </a:xfrm>
          <a:prstGeom prst="rect">
            <a:avLst/>
          </a:prstGeom>
        </p:spPr>
      </p:pic>
      <p:pic>
        <p:nvPicPr>
          <p:cNvPr id="8" name="Imagen 7" descr="Gráfico&#10;&#10;El contenido generado por IA puede ser incorrecto.">
            <a:extLst>
              <a:ext uri="{FF2B5EF4-FFF2-40B4-BE49-F238E27FC236}">
                <a16:creationId xmlns:a16="http://schemas.microsoft.com/office/drawing/2014/main" id="{9BDF1A1B-0692-1E82-F4EA-63EB61567F98}"/>
              </a:ext>
            </a:extLst>
          </p:cNvPr>
          <p:cNvPicPr>
            <a:picLocks noChangeAspect="1"/>
          </p:cNvPicPr>
          <p:nvPr/>
        </p:nvPicPr>
        <p:blipFill>
          <a:blip r:embed="rId4"/>
          <a:stretch>
            <a:fillRect/>
          </a:stretch>
        </p:blipFill>
        <p:spPr>
          <a:xfrm>
            <a:off x="7576185" y="3406492"/>
            <a:ext cx="3022280" cy="2757488"/>
          </a:xfrm>
          <a:prstGeom prst="rect">
            <a:avLst/>
          </a:prstGeom>
        </p:spPr>
      </p:pic>
    </p:spTree>
    <p:extLst>
      <p:ext uri="{BB962C8B-B14F-4D97-AF65-F5344CB8AC3E}">
        <p14:creationId xmlns:p14="http://schemas.microsoft.com/office/powerpoint/2010/main" val="3619356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A291D32-1C32-64CF-982D-CEACA20F46FD}"/>
              </a:ext>
            </a:extLst>
          </p:cNvPr>
          <p:cNvSpPr>
            <a:spLocks noGrp="1"/>
          </p:cNvSpPr>
          <p:nvPr>
            <p:ph type="title"/>
          </p:nvPr>
        </p:nvSpPr>
        <p:spPr>
          <a:xfrm>
            <a:off x="640080" y="914399"/>
            <a:ext cx="3000587" cy="4160520"/>
          </a:xfrm>
        </p:spPr>
        <p:txBody>
          <a:bodyPr anchor="t">
            <a:normAutofit/>
          </a:bodyPr>
          <a:lstStyle/>
          <a:p>
            <a:r>
              <a:rPr lang="es-ES" sz="3600" dirty="0"/>
              <a:t>Horario</a:t>
            </a:r>
            <a:endParaRPr lang="es-MX" sz="3600" dirty="0"/>
          </a:p>
        </p:txBody>
      </p:sp>
      <p:cxnSp>
        <p:nvCxnSpPr>
          <p:cNvPr id="11"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B16FBB22-BC34-97BF-FD74-BFCCD030EC6B}"/>
              </a:ext>
            </a:extLst>
          </p:cNvPr>
          <p:cNvGraphicFramePr>
            <a:graphicFrameLocks noGrp="1"/>
          </p:cNvGraphicFramePr>
          <p:nvPr>
            <p:ph idx="1"/>
            <p:extLst>
              <p:ext uri="{D42A27DB-BD31-4B8C-83A1-F6EECF244321}">
                <p14:modId xmlns:p14="http://schemas.microsoft.com/office/powerpoint/2010/main" val="1261136202"/>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pie de página 2">
            <a:extLst>
              <a:ext uri="{FF2B5EF4-FFF2-40B4-BE49-F238E27FC236}">
                <a16:creationId xmlns:a16="http://schemas.microsoft.com/office/drawing/2014/main" id="{5E0C405B-1670-D66B-C73A-EDC1C881A831}"/>
              </a:ext>
            </a:extLst>
          </p:cNvPr>
          <p:cNvSpPr>
            <a:spLocks noGrp="1"/>
          </p:cNvSpPr>
          <p:nvPr>
            <p:ph type="ftr" sz="quarter" idx="11"/>
          </p:nvPr>
        </p:nvSpPr>
        <p:spPr/>
        <p:txBody>
          <a:bodyPr/>
          <a:lstStyle/>
          <a:p>
            <a:r>
              <a:rPr lang="en-US" dirty="0"/>
              <a:t>Atoany Fierro | Tecnológico de Monterrey</a:t>
            </a:r>
          </a:p>
        </p:txBody>
      </p:sp>
      <p:sp>
        <p:nvSpPr>
          <p:cNvPr id="4" name="Marcador de número de diapositiva 3">
            <a:extLst>
              <a:ext uri="{FF2B5EF4-FFF2-40B4-BE49-F238E27FC236}">
                <a16:creationId xmlns:a16="http://schemas.microsoft.com/office/drawing/2014/main" id="{6338F446-CDDB-172F-6E29-F49FF4B31C1B}"/>
              </a:ext>
            </a:extLst>
          </p:cNvPr>
          <p:cNvSpPr>
            <a:spLocks noGrp="1"/>
          </p:cNvSpPr>
          <p:nvPr>
            <p:ph type="sldNum" sz="quarter" idx="12"/>
          </p:nvPr>
        </p:nvSpPr>
        <p:spPr/>
        <p:txBody>
          <a:bodyPr/>
          <a:lstStyle/>
          <a:p>
            <a:fld id="{70C12960-6E85-460F-B6E3-5B82CB31AF3D}" type="slidenum">
              <a:rPr lang="en-US" smtClean="0"/>
              <a:t>4</a:t>
            </a:fld>
            <a:endParaRPr lang="en-US" dirty="0"/>
          </a:p>
        </p:txBody>
      </p:sp>
    </p:spTree>
    <p:extLst>
      <p:ext uri="{BB962C8B-B14F-4D97-AF65-F5344CB8AC3E}">
        <p14:creationId xmlns:p14="http://schemas.microsoft.com/office/powerpoint/2010/main" val="3506023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CA406-6E76-AC36-0BA2-786CE70AD363}"/>
              </a:ext>
            </a:extLst>
          </p:cNvPr>
          <p:cNvSpPr>
            <a:spLocks noGrp="1"/>
          </p:cNvSpPr>
          <p:nvPr>
            <p:ph type="title"/>
          </p:nvPr>
        </p:nvSpPr>
        <p:spPr/>
        <p:txBody>
          <a:bodyPr/>
          <a:lstStyle/>
          <a:p>
            <a:r>
              <a:rPr lang="es-ES" dirty="0"/>
              <a:t>Función de Costo</a:t>
            </a:r>
            <a:endParaRPr lang="es-MX" dirty="0"/>
          </a:p>
        </p:txBody>
      </p:sp>
      <p:sp>
        <p:nvSpPr>
          <p:cNvPr id="3" name="Marcador de contenido 2">
            <a:extLst>
              <a:ext uri="{FF2B5EF4-FFF2-40B4-BE49-F238E27FC236}">
                <a16:creationId xmlns:a16="http://schemas.microsoft.com/office/drawing/2014/main" id="{C7A4A0F7-50E1-BA27-D429-6AD2E36D23E3}"/>
              </a:ext>
            </a:extLst>
          </p:cNvPr>
          <p:cNvSpPr>
            <a:spLocks noGrp="1"/>
          </p:cNvSpPr>
          <p:nvPr>
            <p:ph idx="1"/>
          </p:nvPr>
        </p:nvSpPr>
        <p:spPr/>
        <p:txBody>
          <a:bodyPr/>
          <a:lstStyle/>
          <a:p>
            <a:r>
              <a:rPr lang="es-ES" dirty="0"/>
              <a:t>Una vez que se ha definido el modelo de regresión logística, el siguiente paso consiste en evaluar qué tan bien está realizando las predicciones.</a:t>
            </a:r>
          </a:p>
          <a:p>
            <a:r>
              <a:rPr lang="es-ES" dirty="0"/>
              <a:t>Esta función penaliza fuertemente las predicciones incorrectas y permite que el modelo aprenda de manera más eficiente</a:t>
            </a:r>
          </a:p>
          <a:p>
            <a:endParaRPr lang="es-MX" dirty="0"/>
          </a:p>
        </p:txBody>
      </p:sp>
      <p:sp>
        <p:nvSpPr>
          <p:cNvPr id="4" name="Marcador de pie de página 3">
            <a:extLst>
              <a:ext uri="{FF2B5EF4-FFF2-40B4-BE49-F238E27FC236}">
                <a16:creationId xmlns:a16="http://schemas.microsoft.com/office/drawing/2014/main" id="{B9E35B41-FC62-C24D-144A-C53FBCE87F38}"/>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FB72E8E7-D9E4-3489-49D5-1B243B9BA140}"/>
              </a:ext>
            </a:extLst>
          </p:cNvPr>
          <p:cNvSpPr>
            <a:spLocks noGrp="1"/>
          </p:cNvSpPr>
          <p:nvPr>
            <p:ph type="sldNum" sz="quarter" idx="12"/>
          </p:nvPr>
        </p:nvSpPr>
        <p:spPr/>
        <p:txBody>
          <a:bodyPr/>
          <a:lstStyle/>
          <a:p>
            <a:fld id="{70C12960-6E85-460F-B6E3-5B82CB31AF3D}" type="slidenum">
              <a:rPr lang="en-US" smtClean="0"/>
              <a:t>40</a:t>
            </a:fld>
            <a:endParaRPr lang="en-US"/>
          </a:p>
        </p:txBody>
      </p:sp>
      <p:pic>
        <p:nvPicPr>
          <p:cNvPr id="7" name="Imagen 6" descr="Texto&#10;&#10;El contenido generado por IA puede ser incorrecto.">
            <a:extLst>
              <a:ext uri="{FF2B5EF4-FFF2-40B4-BE49-F238E27FC236}">
                <a16:creationId xmlns:a16="http://schemas.microsoft.com/office/drawing/2014/main" id="{99E47E92-3318-924D-95B3-6478D177057E}"/>
              </a:ext>
            </a:extLst>
          </p:cNvPr>
          <p:cNvPicPr>
            <a:picLocks noChangeAspect="1"/>
          </p:cNvPicPr>
          <p:nvPr/>
        </p:nvPicPr>
        <p:blipFill>
          <a:blip r:embed="rId2"/>
          <a:stretch>
            <a:fillRect/>
          </a:stretch>
        </p:blipFill>
        <p:spPr>
          <a:xfrm>
            <a:off x="1999191" y="4246118"/>
            <a:ext cx="8193618" cy="1015139"/>
          </a:xfrm>
          <a:prstGeom prst="rect">
            <a:avLst/>
          </a:prstGeom>
        </p:spPr>
      </p:pic>
      <p:pic>
        <p:nvPicPr>
          <p:cNvPr id="9" name="Imagen 8" descr="Interfaz de usuario gráfica, Texto, Aplicación&#10;&#10;El contenido generado por IA puede ser incorrecto.">
            <a:extLst>
              <a:ext uri="{FF2B5EF4-FFF2-40B4-BE49-F238E27FC236}">
                <a16:creationId xmlns:a16="http://schemas.microsoft.com/office/drawing/2014/main" id="{18070A39-7B9E-AB80-FDFB-78AB1B725EC8}"/>
              </a:ext>
            </a:extLst>
          </p:cNvPr>
          <p:cNvPicPr>
            <a:picLocks noChangeAspect="1"/>
          </p:cNvPicPr>
          <p:nvPr/>
        </p:nvPicPr>
        <p:blipFill>
          <a:blip r:embed="rId3"/>
          <a:stretch>
            <a:fillRect/>
          </a:stretch>
        </p:blipFill>
        <p:spPr>
          <a:xfrm>
            <a:off x="2128266" y="5349083"/>
            <a:ext cx="4619524" cy="1372392"/>
          </a:xfrm>
          <a:prstGeom prst="rect">
            <a:avLst/>
          </a:prstGeom>
        </p:spPr>
      </p:pic>
    </p:spTree>
    <p:extLst>
      <p:ext uri="{BB962C8B-B14F-4D97-AF65-F5344CB8AC3E}">
        <p14:creationId xmlns:p14="http://schemas.microsoft.com/office/powerpoint/2010/main" val="2489850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427A2-5AB6-D2F3-DAC1-1A9CFE564FFB}"/>
              </a:ext>
            </a:extLst>
          </p:cNvPr>
          <p:cNvSpPr>
            <a:spLocks noGrp="1"/>
          </p:cNvSpPr>
          <p:nvPr>
            <p:ph type="title"/>
          </p:nvPr>
        </p:nvSpPr>
        <p:spPr/>
        <p:txBody>
          <a:bodyPr/>
          <a:lstStyle/>
          <a:p>
            <a:r>
              <a:rPr lang="es-ES" dirty="0"/>
              <a:t>Optimización</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134BDBE-20D3-68FE-B7D6-2B8220DD33CB}"/>
                  </a:ext>
                </a:extLst>
              </p:cNvPr>
              <p:cNvSpPr>
                <a:spLocks noGrp="1"/>
              </p:cNvSpPr>
              <p:nvPr>
                <p:ph idx="1"/>
              </p:nvPr>
            </p:nvSpPr>
            <p:spPr/>
            <p:txBody>
              <a:bodyPr/>
              <a:lstStyle/>
              <a:p>
                <a:r>
                  <a:rPr lang="es-ES" dirty="0"/>
                  <a:t>Gradiente descendente</a:t>
                </a:r>
              </a:p>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r>
                      <a:rPr lang="es-MX" i="1">
                        <a:latin typeface="Cambria Math" panose="02040503050406030204" pitchFamily="18" charset="0"/>
                      </a:rPr>
                      <m:t>−</m:t>
                    </m:r>
                    <m:r>
                      <a:rPr lang="es-MX" i="1">
                        <a:latin typeface="Cambria Math" panose="02040503050406030204" pitchFamily="18" charset="0"/>
                      </a:rPr>
                      <m:t>𝛼</m:t>
                    </m:r>
                    <m:f>
                      <m:fPr>
                        <m:ctrlPr>
                          <a:rPr lang="es-MX" i="1">
                            <a:latin typeface="Cambria Math" panose="02040503050406030204" pitchFamily="18" charset="0"/>
                          </a:rPr>
                        </m:ctrlPr>
                      </m:fPr>
                      <m:num>
                        <m:r>
                          <a:rPr lang="es-MX">
                            <a:latin typeface="Cambria Math" panose="02040503050406030204" pitchFamily="18" charset="0"/>
                          </a:rPr>
                          <m:t>𝜕</m:t>
                        </m:r>
                        <m:r>
                          <a:rPr lang="es-MX" i="1">
                            <a:latin typeface="Cambria Math" panose="02040503050406030204" pitchFamily="18" charset="0"/>
                          </a:rPr>
                          <m:t>𝐽</m:t>
                        </m:r>
                        <m:r>
                          <a:rPr lang="es-MX" i="1">
                            <a:latin typeface="Cambria Math" panose="02040503050406030204" pitchFamily="18" charset="0"/>
                          </a:rPr>
                          <m:t>(</m:t>
                        </m:r>
                        <m:r>
                          <a:rPr lang="es-MX" i="1">
                            <a:latin typeface="Cambria Math" panose="02040503050406030204" pitchFamily="18" charset="0"/>
                          </a:rPr>
                          <m:t>𝜃</m:t>
                        </m:r>
                        <m:r>
                          <a:rPr lang="es-MX" i="1">
                            <a:latin typeface="Cambria Math" panose="02040503050406030204" pitchFamily="18" charset="0"/>
                          </a:rPr>
                          <m:t>)</m:t>
                        </m:r>
                      </m:num>
                      <m:den>
                        <m:r>
                          <a:rPr lang="es-MX">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𝜃</m:t>
                            </m:r>
                          </m:e>
                          <m:sub>
                            <m:r>
                              <a:rPr lang="es-MX" i="1">
                                <a:latin typeface="Cambria Math" panose="02040503050406030204" pitchFamily="18" charset="0"/>
                              </a:rPr>
                              <m:t>𝑗</m:t>
                            </m:r>
                          </m:sub>
                        </m:sSub>
                      </m:den>
                    </m:f>
                  </m:oMath>
                </a14:m>
                <a:endParaRPr lang="es-MX" dirty="0"/>
              </a:p>
            </p:txBody>
          </p:sp>
        </mc:Choice>
        <mc:Fallback xmlns="">
          <p:sp>
            <p:nvSpPr>
              <p:cNvPr id="3" name="Marcador de contenido 2">
                <a:extLst>
                  <a:ext uri="{FF2B5EF4-FFF2-40B4-BE49-F238E27FC236}">
                    <a16:creationId xmlns:a16="http://schemas.microsoft.com/office/drawing/2014/main" id="{3134BDBE-20D3-68FE-B7D6-2B8220DD33CB}"/>
                  </a:ext>
                </a:extLst>
              </p:cNvPr>
              <p:cNvSpPr>
                <a:spLocks noGrp="1" noRot="1" noChangeAspect="1" noMove="1" noResize="1" noEditPoints="1" noAdjustHandles="1" noChangeArrowheads="1" noChangeShapeType="1" noTextEdit="1"/>
              </p:cNvSpPr>
              <p:nvPr>
                <p:ph idx="1"/>
              </p:nvPr>
            </p:nvSpPr>
            <p:spPr>
              <a:blipFill>
                <a:blip r:embed="rId2"/>
                <a:stretch>
                  <a:fillRect l="-336" t="-171"/>
                </a:stretch>
              </a:blipFill>
            </p:spPr>
            <p:txBody>
              <a:bodyPr/>
              <a:lstStyle/>
              <a:p>
                <a:r>
                  <a:rPr lang="es-MX">
                    <a:noFill/>
                  </a:rPr>
                  <a:t> </a:t>
                </a:r>
              </a:p>
            </p:txBody>
          </p:sp>
        </mc:Fallback>
      </mc:AlternateContent>
      <p:sp>
        <p:nvSpPr>
          <p:cNvPr id="4" name="Marcador de pie de página 3">
            <a:extLst>
              <a:ext uri="{FF2B5EF4-FFF2-40B4-BE49-F238E27FC236}">
                <a16:creationId xmlns:a16="http://schemas.microsoft.com/office/drawing/2014/main" id="{F8312950-8457-84CF-0AA5-1CF9DC1413E3}"/>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FE02EFB1-F43C-764C-DB6E-4D8DDDD802E3}"/>
              </a:ext>
            </a:extLst>
          </p:cNvPr>
          <p:cNvSpPr>
            <a:spLocks noGrp="1"/>
          </p:cNvSpPr>
          <p:nvPr>
            <p:ph type="sldNum" sz="quarter" idx="12"/>
          </p:nvPr>
        </p:nvSpPr>
        <p:spPr/>
        <p:txBody>
          <a:bodyPr/>
          <a:lstStyle/>
          <a:p>
            <a:fld id="{70C12960-6E85-460F-B6E3-5B82CB31AF3D}" type="slidenum">
              <a:rPr lang="en-US" smtClean="0"/>
              <a:t>41</a:t>
            </a:fld>
            <a:endParaRPr lang="en-US"/>
          </a:p>
        </p:txBody>
      </p:sp>
      <p:pic>
        <p:nvPicPr>
          <p:cNvPr id="6" name="Picture 2" descr="Gradient descent - Questions and Answers ​in MRI">
            <a:extLst>
              <a:ext uri="{FF2B5EF4-FFF2-40B4-BE49-F238E27FC236}">
                <a16:creationId xmlns:a16="http://schemas.microsoft.com/office/drawing/2014/main" id="{A5D1C480-496C-7289-A795-5FAF625C5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128" y="2054956"/>
            <a:ext cx="5909955" cy="380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992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49C43-1995-870D-3F1A-604713D84D73}"/>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3700"/>
              <a:t>Clasificación Multiclase</a:t>
            </a:r>
          </a:p>
        </p:txBody>
      </p:sp>
      <p:pic>
        <p:nvPicPr>
          <p:cNvPr id="7" name="Marcador de contenido 6" descr="Diagrama, Gráfico de dispersión&#10;&#10;El contenido generado por IA puede ser incorrecto.">
            <a:extLst>
              <a:ext uri="{FF2B5EF4-FFF2-40B4-BE49-F238E27FC236}">
                <a16:creationId xmlns:a16="http://schemas.microsoft.com/office/drawing/2014/main" id="{058F4902-BAFC-9009-7B9F-AF9595A4937F}"/>
              </a:ext>
            </a:extLst>
          </p:cNvPr>
          <p:cNvPicPr>
            <a:picLocks noGrp="1" noChangeAspect="1"/>
          </p:cNvPicPr>
          <p:nvPr>
            <p:ph idx="1"/>
          </p:nvPr>
        </p:nvPicPr>
        <p:blipFill>
          <a:blip r:embed="rId2"/>
          <a:stretch>
            <a:fillRect/>
          </a:stretch>
        </p:blipFill>
        <p:spPr>
          <a:xfrm>
            <a:off x="5403640" y="990201"/>
            <a:ext cx="4941567" cy="4818027"/>
          </a:xfrm>
          <a:prstGeom prst="rect">
            <a:avLst/>
          </a:prstGeom>
        </p:spPr>
      </p:pic>
      <p:cxnSp>
        <p:nvCxnSpPr>
          <p:cNvPr id="16" name="Straight Connector 15">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F11E88D9-8E29-73E3-B790-DD9D2F7244E2}"/>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schemeClr val="tx1"/>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03164C78-52FA-163F-80F0-C8DFEE9E495F}"/>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smtClean="0"/>
              <a:pPr>
                <a:spcAft>
                  <a:spcPts val="600"/>
                </a:spcAft>
              </a:pPr>
              <a:t>42</a:t>
            </a:fld>
            <a:endParaRPr lang="en-US"/>
          </a:p>
        </p:txBody>
      </p:sp>
    </p:spTree>
    <p:extLst>
      <p:ext uri="{BB962C8B-B14F-4D97-AF65-F5344CB8AC3E}">
        <p14:creationId xmlns:p14="http://schemas.microsoft.com/office/powerpoint/2010/main" val="3656684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944A50-712B-06CC-FA91-6D9AF9492281}"/>
              </a:ext>
            </a:extLst>
          </p:cNvPr>
          <p:cNvSpPr>
            <a:spLocks noGrp="1"/>
          </p:cNvSpPr>
          <p:nvPr>
            <p:ph type="title"/>
          </p:nvPr>
        </p:nvSpPr>
        <p:spPr/>
        <p:txBody>
          <a:bodyPr/>
          <a:lstStyle/>
          <a:p>
            <a:r>
              <a:rPr lang="es-ES" dirty="0"/>
              <a:t>Sobre Ajuste</a:t>
            </a:r>
            <a:endParaRPr lang="es-MX" dirty="0"/>
          </a:p>
        </p:txBody>
      </p:sp>
      <p:sp>
        <p:nvSpPr>
          <p:cNvPr id="3" name="Marcador de contenido 2">
            <a:extLst>
              <a:ext uri="{FF2B5EF4-FFF2-40B4-BE49-F238E27FC236}">
                <a16:creationId xmlns:a16="http://schemas.microsoft.com/office/drawing/2014/main" id="{1C8CA671-E389-27F5-D455-7D32E0A7C53C}"/>
              </a:ext>
            </a:extLst>
          </p:cNvPr>
          <p:cNvSpPr>
            <a:spLocks noGrp="1"/>
          </p:cNvSpPr>
          <p:nvPr>
            <p:ph idx="1"/>
          </p:nvPr>
        </p:nvSpPr>
        <p:spPr/>
        <p:txBody>
          <a:bodyPr/>
          <a:lstStyle/>
          <a:p>
            <a:r>
              <a:rPr lang="es-ES" dirty="0"/>
              <a:t>Cuando el modelo se entrena en exceso, se presenta el problema de sobreajuste, lo que implica que el modelo obtiene un buen desempeño únicamente sobre los datos de entrenamiento, pero falla al enfrentarse a datos nuevos.</a:t>
            </a:r>
            <a:endParaRPr lang="es-MX" dirty="0"/>
          </a:p>
        </p:txBody>
      </p:sp>
      <p:sp>
        <p:nvSpPr>
          <p:cNvPr id="4" name="Marcador de pie de página 3">
            <a:extLst>
              <a:ext uri="{FF2B5EF4-FFF2-40B4-BE49-F238E27FC236}">
                <a16:creationId xmlns:a16="http://schemas.microsoft.com/office/drawing/2014/main" id="{650453CF-0575-675B-8798-2F6B81AE049C}"/>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72FB6A41-F0DF-CA80-59AF-327DEC2C506F}"/>
              </a:ext>
            </a:extLst>
          </p:cNvPr>
          <p:cNvSpPr>
            <a:spLocks noGrp="1"/>
          </p:cNvSpPr>
          <p:nvPr>
            <p:ph type="sldNum" sz="quarter" idx="12"/>
          </p:nvPr>
        </p:nvSpPr>
        <p:spPr/>
        <p:txBody>
          <a:bodyPr/>
          <a:lstStyle/>
          <a:p>
            <a:fld id="{70C12960-6E85-460F-B6E3-5B82CB31AF3D}" type="slidenum">
              <a:rPr lang="en-US" smtClean="0"/>
              <a:t>43</a:t>
            </a:fld>
            <a:endParaRPr lang="en-US"/>
          </a:p>
        </p:txBody>
      </p:sp>
      <p:pic>
        <p:nvPicPr>
          <p:cNvPr id="7" name="Imagen 6" descr="Gráfico, Gráfico de líneas&#10;&#10;El contenido generado por IA puede ser incorrecto.">
            <a:extLst>
              <a:ext uri="{FF2B5EF4-FFF2-40B4-BE49-F238E27FC236}">
                <a16:creationId xmlns:a16="http://schemas.microsoft.com/office/drawing/2014/main" id="{77DC8A87-6BEA-AD76-7B0A-A06F46782DCC}"/>
              </a:ext>
            </a:extLst>
          </p:cNvPr>
          <p:cNvPicPr>
            <a:picLocks noChangeAspect="1"/>
          </p:cNvPicPr>
          <p:nvPr/>
        </p:nvPicPr>
        <p:blipFill>
          <a:blip r:embed="rId2"/>
          <a:stretch>
            <a:fillRect/>
          </a:stretch>
        </p:blipFill>
        <p:spPr>
          <a:xfrm>
            <a:off x="2962656" y="3907612"/>
            <a:ext cx="5998464" cy="2292020"/>
          </a:xfrm>
          <a:prstGeom prst="rect">
            <a:avLst/>
          </a:prstGeom>
        </p:spPr>
      </p:pic>
    </p:spTree>
    <p:extLst>
      <p:ext uri="{BB962C8B-B14F-4D97-AF65-F5344CB8AC3E}">
        <p14:creationId xmlns:p14="http://schemas.microsoft.com/office/powerpoint/2010/main" val="263709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A4F4D02-E681-A995-69EF-AC3E93CF2E4B}"/>
              </a:ext>
            </a:extLst>
          </p:cNvPr>
          <p:cNvSpPr>
            <a:spLocks noGrp="1"/>
          </p:cNvSpPr>
          <p:nvPr>
            <p:ph type="title"/>
          </p:nvPr>
        </p:nvSpPr>
        <p:spPr>
          <a:xfrm>
            <a:off x="640080" y="1434438"/>
            <a:ext cx="2983229" cy="2612976"/>
          </a:xfrm>
        </p:spPr>
        <p:txBody>
          <a:bodyPr vert="horz" lIns="91440" tIns="45720" rIns="91440" bIns="45720" rtlCol="0" anchor="t">
            <a:normAutofit/>
          </a:bodyPr>
          <a:lstStyle/>
          <a:p>
            <a:pPr>
              <a:lnSpc>
                <a:spcPct val="90000"/>
              </a:lnSpc>
            </a:pPr>
            <a:r>
              <a:rPr lang="en-US" sz="4400"/>
              <a:t>¿Cómo identifico el sobre ajuste?</a:t>
            </a:r>
          </a:p>
        </p:txBody>
      </p:sp>
      <p:pic>
        <p:nvPicPr>
          <p:cNvPr id="7" name="Marcador de contenido 6" descr="Diagrama&#10;&#10;El contenido generado por IA puede ser incorrecto.">
            <a:extLst>
              <a:ext uri="{FF2B5EF4-FFF2-40B4-BE49-F238E27FC236}">
                <a16:creationId xmlns:a16="http://schemas.microsoft.com/office/drawing/2014/main" id="{7F87D3FD-D22B-A080-8007-83EC85E3763B}"/>
              </a:ext>
            </a:extLst>
          </p:cNvPr>
          <p:cNvPicPr>
            <a:picLocks noGrp="1" noChangeAspect="1"/>
          </p:cNvPicPr>
          <p:nvPr>
            <p:ph idx="1"/>
          </p:nvPr>
        </p:nvPicPr>
        <p:blipFill>
          <a:blip r:embed="rId2"/>
          <a:stretch>
            <a:fillRect/>
          </a:stretch>
        </p:blipFill>
        <p:spPr>
          <a:xfrm>
            <a:off x="4229100" y="1066208"/>
            <a:ext cx="7290648" cy="4666013"/>
          </a:xfrm>
          <a:prstGeom prst="rect">
            <a:avLst/>
          </a:prstGeom>
        </p:spPr>
      </p:pic>
      <p:cxnSp>
        <p:nvCxnSpPr>
          <p:cNvPr id="16" name="Straight Connector 15">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B6AB32FD-DFFB-02F4-4530-C5F6A8E98DD8}"/>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schemeClr val="tx1"/>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0C2F9463-1B8A-49E3-934D-AD4623388D80}"/>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smtClean="0"/>
              <a:pPr>
                <a:spcAft>
                  <a:spcPts val="600"/>
                </a:spcAft>
              </a:pPr>
              <a:t>44</a:t>
            </a:fld>
            <a:endParaRPr lang="en-US"/>
          </a:p>
        </p:txBody>
      </p:sp>
    </p:spTree>
    <p:extLst>
      <p:ext uri="{BB962C8B-B14F-4D97-AF65-F5344CB8AC3E}">
        <p14:creationId xmlns:p14="http://schemas.microsoft.com/office/powerpoint/2010/main" val="568413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5D8D61-35FC-B1F9-C1C2-A0DB34CAB7F7}"/>
              </a:ext>
            </a:extLst>
          </p:cNvPr>
          <p:cNvSpPr>
            <a:spLocks noGrp="1"/>
          </p:cNvSpPr>
          <p:nvPr>
            <p:ph type="title"/>
          </p:nvPr>
        </p:nvSpPr>
        <p:spPr/>
        <p:txBody>
          <a:bodyPr/>
          <a:lstStyle/>
          <a:p>
            <a:r>
              <a:rPr lang="es-ES" dirty="0"/>
              <a:t>¿Cómo reducir el sobre ajuste?</a:t>
            </a:r>
            <a:endParaRPr lang="es-MX" dirty="0"/>
          </a:p>
        </p:txBody>
      </p:sp>
      <p:sp>
        <p:nvSpPr>
          <p:cNvPr id="3" name="Marcador de contenido 2">
            <a:extLst>
              <a:ext uri="{FF2B5EF4-FFF2-40B4-BE49-F238E27FC236}">
                <a16:creationId xmlns:a16="http://schemas.microsoft.com/office/drawing/2014/main" id="{625A8C6E-9982-558D-50B9-838BB894C8B0}"/>
              </a:ext>
            </a:extLst>
          </p:cNvPr>
          <p:cNvSpPr>
            <a:spLocks noGrp="1"/>
          </p:cNvSpPr>
          <p:nvPr>
            <p:ph idx="1"/>
          </p:nvPr>
        </p:nvSpPr>
        <p:spPr/>
        <p:txBody>
          <a:bodyPr/>
          <a:lstStyle/>
          <a:p>
            <a:r>
              <a:rPr lang="es-ES" dirty="0"/>
              <a:t>Mayor cantidad de muestras de entrenamiento (data </a:t>
            </a:r>
            <a:r>
              <a:rPr lang="es-ES" dirty="0" err="1"/>
              <a:t>augmentation</a:t>
            </a:r>
            <a:r>
              <a:rPr lang="es-ES" dirty="0"/>
              <a:t>)</a:t>
            </a:r>
          </a:p>
          <a:p>
            <a:r>
              <a:rPr lang="es-MX" dirty="0"/>
              <a:t>Evitar modelos complejos sobre conjunto de datos pequeños</a:t>
            </a:r>
          </a:p>
          <a:p>
            <a:r>
              <a:rPr lang="es-MX" dirty="0"/>
              <a:t>Implementar métodos de regularización</a:t>
            </a:r>
          </a:p>
          <a:p>
            <a:endParaRPr lang="es-MX" dirty="0"/>
          </a:p>
        </p:txBody>
      </p:sp>
      <p:sp>
        <p:nvSpPr>
          <p:cNvPr id="4" name="Marcador de pie de página 3">
            <a:extLst>
              <a:ext uri="{FF2B5EF4-FFF2-40B4-BE49-F238E27FC236}">
                <a16:creationId xmlns:a16="http://schemas.microsoft.com/office/drawing/2014/main" id="{F9DA4316-35D8-3D9E-2A08-DB57FE27F652}"/>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D934EA7E-A35A-BFAF-53CF-986B84332E72}"/>
              </a:ext>
            </a:extLst>
          </p:cNvPr>
          <p:cNvSpPr>
            <a:spLocks noGrp="1"/>
          </p:cNvSpPr>
          <p:nvPr>
            <p:ph type="sldNum" sz="quarter" idx="12"/>
          </p:nvPr>
        </p:nvSpPr>
        <p:spPr/>
        <p:txBody>
          <a:bodyPr/>
          <a:lstStyle/>
          <a:p>
            <a:fld id="{70C12960-6E85-460F-B6E3-5B82CB31AF3D}" type="slidenum">
              <a:rPr lang="en-US" smtClean="0"/>
              <a:t>45</a:t>
            </a:fld>
            <a:endParaRPr lang="en-US"/>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1A62B5E8-72FC-5D93-98A5-6C47D1160F2C}"/>
                  </a:ext>
                </a:extLst>
              </p:cNvPr>
              <p:cNvSpPr txBox="1"/>
              <p:nvPr/>
            </p:nvSpPr>
            <p:spPr>
              <a:xfrm>
                <a:off x="1797934" y="4416551"/>
                <a:ext cx="8295190"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s-MX" i="1" smtClean="0">
                              <a:latin typeface="Cambria Math" panose="02040503050406030204" pitchFamily="18" charset="0"/>
                            </a:rPr>
                          </m:ctrlPr>
                        </m:mPr>
                        <m:mr>
                          <m:e/>
                          <m:e>
                            <m:r>
                              <a:rPr lang="es-MX" i="1">
                                <a:latin typeface="Cambria Math" panose="02040503050406030204" pitchFamily="18" charset="0"/>
                              </a:rPr>
                              <m:t>𝐽</m:t>
                            </m:r>
                            <m:d>
                              <m:dPr>
                                <m:ctrlPr>
                                  <a:rPr lang="es-MX" i="1">
                                    <a:latin typeface="Cambria Math" panose="02040503050406030204" pitchFamily="18" charset="0"/>
                                  </a:rPr>
                                </m:ctrlPr>
                              </m:dPr>
                              <m:e>
                                <m:r>
                                  <a:rPr lang="es-MX" i="1">
                                    <a:latin typeface="Cambria Math" panose="02040503050406030204" pitchFamily="18" charset="0"/>
                                  </a:rPr>
                                  <m:t>𝜃</m:t>
                                </m:r>
                              </m:e>
                            </m:d>
                            <m:r>
                              <a:rPr lang="es-MX" i="0">
                                <a:latin typeface="Cambria Math" panose="02040503050406030204" pitchFamily="18" charset="0"/>
                              </a:rPr>
                              <m:t>=−</m:t>
                            </m:r>
                            <m:f>
                              <m:fPr>
                                <m:ctrlPr>
                                  <a:rPr lang="es-MX" i="1">
                                    <a:latin typeface="Cambria Math" panose="02040503050406030204" pitchFamily="18" charset="0"/>
                                  </a:rPr>
                                </m:ctrlPr>
                              </m:fPr>
                              <m:num>
                                <m:r>
                                  <a:rPr lang="es-MX" i="0">
                                    <a:latin typeface="Cambria Math" panose="02040503050406030204" pitchFamily="18" charset="0"/>
                                  </a:rPr>
                                  <m:t>1</m:t>
                                </m:r>
                              </m:num>
                              <m:den>
                                <m:r>
                                  <a:rPr lang="es-MX" i="1">
                                    <a:latin typeface="Cambria Math" panose="02040503050406030204" pitchFamily="18" charset="0"/>
                                  </a:rPr>
                                  <m:t>𝑚</m:t>
                                </m:r>
                              </m:den>
                            </m:f>
                            <m:nary>
                              <m:naryPr>
                                <m:chr m:val="∑"/>
                                <m:limLoc m:val="undOvr"/>
                                <m:grow m:val="on"/>
                                <m:ctrlPr>
                                  <a:rPr lang="es-MX" i="1">
                                    <a:latin typeface="Cambria Math" panose="02040503050406030204" pitchFamily="18" charset="0"/>
                                  </a:rPr>
                                </m:ctrlPr>
                              </m:naryPr>
                              <m:sub>
                                <m:r>
                                  <a:rPr lang="es-MX" i="1">
                                    <a:latin typeface="Cambria Math" panose="02040503050406030204" pitchFamily="18" charset="0"/>
                                  </a:rPr>
                                  <m:t>𝑖</m:t>
                                </m:r>
                                <m:r>
                                  <a:rPr lang="es-MX" i="0">
                                    <a:latin typeface="Cambria Math" panose="02040503050406030204" pitchFamily="18" charset="0"/>
                                  </a:rPr>
                                  <m:t>=1</m:t>
                                </m:r>
                              </m:sub>
                              <m:sup>
                                <m:r>
                                  <a:rPr lang="es-MX" i="1">
                                    <a:latin typeface="Cambria Math" panose="02040503050406030204" pitchFamily="18" charset="0"/>
                                  </a:rPr>
                                  <m:t>𝑚</m:t>
                                </m:r>
                              </m:sup>
                              <m:e>
                                <m:d>
                                  <m:dPr>
                                    <m:begChr m:val="["/>
                                    <m:endChr m:val="]"/>
                                    <m:ctrlPr>
                                      <a:rPr lang="es-MX" i="1">
                                        <a:latin typeface="Cambria Math" panose="02040503050406030204" pitchFamily="18" charset="0"/>
                                      </a:rPr>
                                    </m:ctrlPr>
                                  </m:dPr>
                                  <m:e>
                                    <m:sSup>
                                      <m:sSupPr>
                                        <m:ctrlPr>
                                          <a:rPr lang="es-MX" i="1">
                                            <a:latin typeface="Cambria Math" panose="02040503050406030204" pitchFamily="18" charset="0"/>
                                          </a:rPr>
                                        </m:ctrlPr>
                                      </m:sSupPr>
                                      <m:e>
                                        <m:r>
                                          <a:rPr lang="es-MX" i="1">
                                            <a:latin typeface="Cambria Math" panose="02040503050406030204" pitchFamily="18" charset="0"/>
                                          </a:rPr>
                                          <m:t>𝑦</m:t>
                                        </m:r>
                                      </m:e>
                                      <m:sup>
                                        <m:d>
                                          <m:dPr>
                                            <m:ctrlPr>
                                              <a:rPr lang="es-MX" i="1">
                                                <a:latin typeface="Cambria Math" panose="02040503050406030204" pitchFamily="18" charset="0"/>
                                              </a:rPr>
                                            </m:ctrlPr>
                                          </m:dPr>
                                          <m:e>
                                            <m:r>
                                              <a:rPr lang="es-MX" i="1">
                                                <a:latin typeface="Cambria Math" panose="02040503050406030204" pitchFamily="18" charset="0"/>
                                              </a:rPr>
                                              <m:t>𝑖</m:t>
                                            </m:r>
                                          </m:e>
                                        </m:d>
                                      </m:sup>
                                    </m:sSup>
                                    <m:r>
                                      <m:rPr>
                                        <m:sty m:val="p"/>
                                      </m:rPr>
                                      <a:rPr lang="es-MX" i="0">
                                        <a:latin typeface="Cambria Math" panose="02040503050406030204" pitchFamily="18" charset="0"/>
                                      </a:rPr>
                                      <m:t>l</m:t>
                                    </m:r>
                                    <m:func>
                                      <m:funcPr>
                                        <m:ctrlPr>
                                          <a:rPr lang="es-MX" i="1">
                                            <a:latin typeface="Cambria Math" panose="02040503050406030204" pitchFamily="18" charset="0"/>
                                          </a:rPr>
                                        </m:ctrlPr>
                                      </m:funcPr>
                                      <m:fName>
                                        <m:r>
                                          <m:rPr>
                                            <m:sty m:val="p"/>
                                          </m:rPr>
                                          <a:rPr lang="es-MX" i="0">
                                            <a:latin typeface="Cambria Math" panose="02040503050406030204" pitchFamily="18" charset="0"/>
                                          </a:rPr>
                                          <m:t>n</m:t>
                                        </m:r>
                                      </m:fName>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h</m:t>
                                                </m:r>
                                              </m:e>
                                              <m:sub>
                                                <m:r>
                                                  <a:rPr lang="es-MX" i="1">
                                                    <a:latin typeface="Cambria Math" panose="02040503050406030204" pitchFamily="18" charset="0"/>
                                                  </a:rPr>
                                                  <m:t>𝜃</m:t>
                                                </m:r>
                                              </m:sub>
                                            </m:sSub>
                                            <m:d>
                                              <m:dPr>
                                                <m:ctrlPr>
                                                  <a:rPr lang="es-MX" i="1">
                                                    <a:latin typeface="Cambria Math" panose="02040503050406030204" pitchFamily="18" charset="0"/>
                                                  </a:rPr>
                                                </m:ctrlPr>
                                              </m:dPr>
                                              <m:e>
                                                <m:sSup>
                                                  <m:sSupPr>
                                                    <m:ctrlPr>
                                                      <a:rPr lang="es-MX" i="1">
                                                        <a:latin typeface="Cambria Math" panose="02040503050406030204" pitchFamily="18" charset="0"/>
                                                      </a:rPr>
                                                    </m:ctrlPr>
                                                  </m:sSupPr>
                                                  <m:e>
                                                    <m:r>
                                                      <a:rPr lang="es-MX" i="1">
                                                        <a:latin typeface="Cambria Math" panose="02040503050406030204" pitchFamily="18" charset="0"/>
                                                      </a:rPr>
                                                      <m:t>𝑥</m:t>
                                                    </m:r>
                                                  </m:e>
                                                  <m:sup>
                                                    <m:d>
                                                      <m:dPr>
                                                        <m:ctrlPr>
                                                          <a:rPr lang="es-MX" i="1">
                                                            <a:latin typeface="Cambria Math" panose="02040503050406030204" pitchFamily="18" charset="0"/>
                                                          </a:rPr>
                                                        </m:ctrlPr>
                                                      </m:dPr>
                                                      <m:e>
                                                        <m:r>
                                                          <a:rPr lang="es-MX" i="1">
                                                            <a:latin typeface="Cambria Math" panose="02040503050406030204" pitchFamily="18" charset="0"/>
                                                          </a:rPr>
                                                          <m:t>𝑖</m:t>
                                                        </m:r>
                                                      </m:e>
                                                    </m:d>
                                                  </m:sup>
                                                </m:sSup>
                                              </m:e>
                                            </m:d>
                                          </m:e>
                                        </m:d>
                                      </m:e>
                                    </m:func>
                                    <m:r>
                                      <a:rPr lang="es-MX" i="0">
                                        <a:latin typeface="Cambria Math" panose="02040503050406030204" pitchFamily="18" charset="0"/>
                                      </a:rPr>
                                      <m:t>+</m:t>
                                    </m:r>
                                    <m:d>
                                      <m:dPr>
                                        <m:ctrlPr>
                                          <a:rPr lang="es-MX" i="1">
                                            <a:latin typeface="Cambria Math" panose="02040503050406030204" pitchFamily="18" charset="0"/>
                                          </a:rPr>
                                        </m:ctrlPr>
                                      </m:dPr>
                                      <m:e>
                                        <m:r>
                                          <a:rPr lang="es-MX" i="0">
                                            <a:latin typeface="Cambria Math" panose="02040503050406030204" pitchFamily="18" charset="0"/>
                                          </a:rPr>
                                          <m:t>1</m:t>
                                        </m:r>
                                      </m:e>
                                      <m:e>
                                        <m:sSup>
                                          <m:sSupPr>
                                            <m:ctrlPr>
                                              <a:rPr lang="es-MX" i="1">
                                                <a:latin typeface="Cambria Math" panose="02040503050406030204" pitchFamily="18" charset="0"/>
                                              </a:rPr>
                                            </m:ctrlPr>
                                          </m:sSupPr>
                                          <m:e>
                                            <m:r>
                                              <a:rPr lang="es-MX" i="1">
                                                <a:latin typeface="Cambria Math" panose="02040503050406030204" pitchFamily="18" charset="0"/>
                                              </a:rPr>
                                              <m:t>𝑦</m:t>
                                            </m:r>
                                          </m:e>
                                          <m:sup>
                                            <m:d>
                                              <m:dPr>
                                                <m:ctrlPr>
                                                  <a:rPr lang="es-MX" i="1">
                                                    <a:latin typeface="Cambria Math" panose="02040503050406030204" pitchFamily="18" charset="0"/>
                                                  </a:rPr>
                                                </m:ctrlPr>
                                              </m:dPr>
                                              <m:e>
                                                <m:r>
                                                  <a:rPr lang="es-MX" i="1">
                                                    <a:latin typeface="Cambria Math" panose="02040503050406030204" pitchFamily="18" charset="0"/>
                                                  </a:rPr>
                                                  <m:t>𝑖</m:t>
                                                </m:r>
                                              </m:e>
                                            </m:d>
                                          </m:sup>
                                        </m:sSup>
                                      </m:e>
                                    </m:d>
                                    <m:r>
                                      <m:rPr>
                                        <m:sty m:val="p"/>
                                      </m:rPr>
                                      <a:rPr lang="es-MX" i="0">
                                        <a:latin typeface="Cambria Math" panose="02040503050406030204" pitchFamily="18" charset="0"/>
                                      </a:rPr>
                                      <m:t>l</m:t>
                                    </m:r>
                                    <m:func>
                                      <m:funcPr>
                                        <m:ctrlPr>
                                          <a:rPr lang="es-MX" i="1">
                                            <a:latin typeface="Cambria Math" panose="02040503050406030204" pitchFamily="18" charset="0"/>
                                          </a:rPr>
                                        </m:ctrlPr>
                                      </m:funcPr>
                                      <m:fName>
                                        <m:r>
                                          <m:rPr>
                                            <m:sty m:val="p"/>
                                          </m:rPr>
                                          <a:rPr lang="es-MX" i="0">
                                            <a:latin typeface="Cambria Math" panose="02040503050406030204" pitchFamily="18" charset="0"/>
                                          </a:rPr>
                                          <m:t>n</m:t>
                                        </m:r>
                                      </m:fName>
                                      <m:e>
                                        <m:d>
                                          <m:dPr>
                                            <m:ctrlPr>
                                              <a:rPr lang="es-MX" i="1">
                                                <a:latin typeface="Cambria Math" panose="02040503050406030204" pitchFamily="18" charset="0"/>
                                              </a:rPr>
                                            </m:ctrlPr>
                                          </m:dPr>
                                          <m:e>
                                            <m:r>
                                              <a:rPr lang="es-MX" i="0">
                                                <a:latin typeface="Cambria Math" panose="02040503050406030204" pitchFamily="18" charset="0"/>
                                              </a:rPr>
                                              <m:t>1−</m:t>
                                            </m:r>
                                            <m:sSub>
                                              <m:sSubPr>
                                                <m:ctrlPr>
                                                  <a:rPr lang="es-MX" i="1">
                                                    <a:latin typeface="Cambria Math" panose="02040503050406030204" pitchFamily="18" charset="0"/>
                                                  </a:rPr>
                                                </m:ctrlPr>
                                              </m:sSubPr>
                                              <m:e>
                                                <m:r>
                                                  <a:rPr lang="es-MX" i="1">
                                                    <a:latin typeface="Cambria Math" panose="02040503050406030204" pitchFamily="18" charset="0"/>
                                                  </a:rPr>
                                                  <m:t>h</m:t>
                                                </m:r>
                                              </m:e>
                                              <m:sub>
                                                <m:r>
                                                  <a:rPr lang="es-MX" i="1">
                                                    <a:latin typeface="Cambria Math" panose="02040503050406030204" pitchFamily="18" charset="0"/>
                                                  </a:rPr>
                                                  <m:t>𝜃</m:t>
                                                </m:r>
                                              </m:sub>
                                            </m:sSub>
                                            <m:d>
                                              <m:dPr>
                                                <m:ctrlPr>
                                                  <a:rPr lang="es-MX" i="1">
                                                    <a:latin typeface="Cambria Math" panose="02040503050406030204" pitchFamily="18" charset="0"/>
                                                  </a:rPr>
                                                </m:ctrlPr>
                                              </m:dPr>
                                              <m:e>
                                                <m:sSup>
                                                  <m:sSupPr>
                                                    <m:ctrlPr>
                                                      <a:rPr lang="es-MX" i="1">
                                                        <a:latin typeface="Cambria Math" panose="02040503050406030204" pitchFamily="18" charset="0"/>
                                                      </a:rPr>
                                                    </m:ctrlPr>
                                                  </m:sSupPr>
                                                  <m:e>
                                                    <m:r>
                                                      <a:rPr lang="es-MX" i="1">
                                                        <a:latin typeface="Cambria Math" panose="02040503050406030204" pitchFamily="18" charset="0"/>
                                                      </a:rPr>
                                                      <m:t>𝑥</m:t>
                                                    </m:r>
                                                  </m:e>
                                                  <m:sup>
                                                    <m:d>
                                                      <m:dPr>
                                                        <m:ctrlPr>
                                                          <a:rPr lang="es-MX" i="1">
                                                            <a:latin typeface="Cambria Math" panose="02040503050406030204" pitchFamily="18" charset="0"/>
                                                          </a:rPr>
                                                        </m:ctrlPr>
                                                      </m:dPr>
                                                      <m:e>
                                                        <m:r>
                                                          <a:rPr lang="es-MX" i="1">
                                                            <a:latin typeface="Cambria Math" panose="02040503050406030204" pitchFamily="18" charset="0"/>
                                                          </a:rPr>
                                                          <m:t>𝑖</m:t>
                                                        </m:r>
                                                      </m:e>
                                                    </m:d>
                                                  </m:sup>
                                                </m:sSup>
                                              </m:e>
                                            </m:d>
                                          </m:e>
                                        </m:d>
                                      </m:e>
                                    </m:func>
                                  </m:e>
                                </m:d>
                              </m:e>
                            </m:nary>
                            <m:r>
                              <a:rPr lang="es-MX" i="0">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𝜆</m:t>
                                </m:r>
                              </m:num>
                              <m:den>
                                <m:r>
                                  <a:rPr lang="es-MX" i="0">
                                    <a:latin typeface="Cambria Math" panose="02040503050406030204" pitchFamily="18" charset="0"/>
                                  </a:rPr>
                                  <m:t>2</m:t>
                                </m:r>
                                <m:r>
                                  <a:rPr lang="es-MX" i="1">
                                    <a:latin typeface="Cambria Math" panose="02040503050406030204" pitchFamily="18" charset="0"/>
                                  </a:rPr>
                                  <m:t>𝑚</m:t>
                                </m:r>
                              </m:den>
                            </m:f>
                            <m:nary>
                              <m:naryPr>
                                <m:chr m:val="∑"/>
                                <m:limLoc m:val="undOvr"/>
                                <m:grow m:val="on"/>
                                <m:ctrlPr>
                                  <a:rPr lang="es-MX" i="1">
                                    <a:latin typeface="Cambria Math" panose="02040503050406030204" pitchFamily="18" charset="0"/>
                                  </a:rPr>
                                </m:ctrlPr>
                              </m:naryPr>
                              <m:sub>
                                <m:r>
                                  <a:rPr lang="es-MX" i="1">
                                    <a:latin typeface="Cambria Math" panose="02040503050406030204" pitchFamily="18" charset="0"/>
                                  </a:rPr>
                                  <m:t>𝑗</m:t>
                                </m:r>
                                <m:r>
                                  <a:rPr lang="es-MX" i="0">
                                    <a:latin typeface="Cambria Math" panose="02040503050406030204" pitchFamily="18" charset="0"/>
                                  </a:rPr>
                                  <m:t>=1</m:t>
                                </m:r>
                              </m:sub>
                              <m:sup>
                                <m:r>
                                  <a:rPr lang="es-MX" i="1">
                                    <a:latin typeface="Cambria Math" panose="02040503050406030204" pitchFamily="18" charset="0"/>
                                  </a:rPr>
                                  <m:t>𝑛</m:t>
                                </m:r>
                              </m:sup>
                              <m:e>
                                <m:sSubSup>
                                  <m:sSubSupPr>
                                    <m:ctrlPr>
                                      <a:rPr lang="es-MX" i="1">
                                        <a:latin typeface="Cambria Math" panose="02040503050406030204" pitchFamily="18" charset="0"/>
                                      </a:rPr>
                                    </m:ctrlPr>
                                  </m:sSubSupPr>
                                  <m:e>
                                    <m:r>
                                      <a:rPr lang="es-MX" i="1">
                                        <a:latin typeface="Cambria Math" panose="02040503050406030204" pitchFamily="18" charset="0"/>
                                      </a:rPr>
                                      <m:t>𝜃</m:t>
                                    </m:r>
                                  </m:e>
                                  <m:sub>
                                    <m:r>
                                      <a:rPr lang="es-MX" i="1">
                                        <a:latin typeface="Cambria Math" panose="02040503050406030204" pitchFamily="18" charset="0"/>
                                      </a:rPr>
                                      <m:t>𝑗</m:t>
                                    </m:r>
                                  </m:sub>
                                  <m:sup>
                                    <m:r>
                                      <a:rPr lang="es-MX" i="0">
                                        <a:latin typeface="Cambria Math" panose="02040503050406030204" pitchFamily="18" charset="0"/>
                                      </a:rPr>
                                      <m:t>2</m:t>
                                    </m:r>
                                  </m:sup>
                                </m:sSubSup>
                              </m:e>
                            </m:nary>
                          </m:e>
                          <m:e/>
                          <m:e/>
                        </m:mr>
                      </m:m>
                    </m:oMath>
                  </m:oMathPara>
                </a14:m>
                <a:endParaRPr lang="es-MX" dirty="0"/>
              </a:p>
            </p:txBody>
          </p:sp>
        </mc:Choice>
        <mc:Fallback xmlns="">
          <p:sp>
            <p:nvSpPr>
              <p:cNvPr id="9" name="CuadroTexto 8">
                <a:extLst>
                  <a:ext uri="{FF2B5EF4-FFF2-40B4-BE49-F238E27FC236}">
                    <a16:creationId xmlns:a16="http://schemas.microsoft.com/office/drawing/2014/main" id="{1A62B5E8-72FC-5D93-98A5-6C47D1160F2C}"/>
                  </a:ext>
                </a:extLst>
              </p:cNvPr>
              <p:cNvSpPr txBox="1">
                <a:spLocks noRot="1" noChangeAspect="1" noMove="1" noResize="1" noEditPoints="1" noAdjustHandles="1" noChangeArrowheads="1" noChangeShapeType="1" noTextEdit="1"/>
              </p:cNvSpPr>
              <p:nvPr/>
            </p:nvSpPr>
            <p:spPr>
              <a:xfrm>
                <a:off x="1797934" y="4416551"/>
                <a:ext cx="8295190" cy="879856"/>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453508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9BE5A-E882-4CC2-2210-1C8356D42D02}"/>
              </a:ext>
            </a:extLst>
          </p:cNvPr>
          <p:cNvSpPr>
            <a:spLocks noGrp="1"/>
          </p:cNvSpPr>
          <p:nvPr>
            <p:ph type="title"/>
          </p:nvPr>
        </p:nvSpPr>
        <p:spPr/>
        <p:txBody>
          <a:bodyPr/>
          <a:lstStyle/>
          <a:p>
            <a:r>
              <a:rPr lang="es-ES" dirty="0"/>
              <a:t>Métricas de Evaluación para Clasificación</a:t>
            </a:r>
            <a:endParaRPr lang="es-MX" dirty="0"/>
          </a:p>
        </p:txBody>
      </p:sp>
      <p:sp>
        <p:nvSpPr>
          <p:cNvPr id="4" name="Marcador de pie de página 3">
            <a:extLst>
              <a:ext uri="{FF2B5EF4-FFF2-40B4-BE49-F238E27FC236}">
                <a16:creationId xmlns:a16="http://schemas.microsoft.com/office/drawing/2014/main" id="{5AABAC88-F4F1-89F3-6D9C-9425854E4088}"/>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1C2DA618-9045-616D-5240-0966B5472213}"/>
              </a:ext>
            </a:extLst>
          </p:cNvPr>
          <p:cNvSpPr>
            <a:spLocks noGrp="1"/>
          </p:cNvSpPr>
          <p:nvPr>
            <p:ph type="sldNum" sz="quarter" idx="12"/>
          </p:nvPr>
        </p:nvSpPr>
        <p:spPr/>
        <p:txBody>
          <a:bodyPr/>
          <a:lstStyle/>
          <a:p>
            <a:fld id="{70C12960-6E85-460F-B6E3-5B82CB31AF3D}" type="slidenum">
              <a:rPr lang="en-US" smtClean="0"/>
              <a:t>46</a:t>
            </a:fld>
            <a:endParaRPr lang="en-US"/>
          </a:p>
        </p:txBody>
      </p:sp>
      <p:pic>
        <p:nvPicPr>
          <p:cNvPr id="7" name="Picture 4" descr="ML Classification Metrics Masterclass | Medium">
            <a:extLst>
              <a:ext uri="{FF2B5EF4-FFF2-40B4-BE49-F238E27FC236}">
                <a16:creationId xmlns:a16="http://schemas.microsoft.com/office/drawing/2014/main" id="{BFD8A7F4-F523-EB8A-8A85-34915680C0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4574" y="2468881"/>
            <a:ext cx="10322851"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35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C2E906-A4DE-6F15-6E06-5B0F33C3F8B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47B0F4D3-BD3D-6673-F616-B61C41FB3DCF}"/>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FD97B498-592E-DC28-B9F5-0EF3451A95C0}"/>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Implementación</a:t>
            </a:r>
            <a:endParaRPr lang="es-MX" dirty="0">
              <a:solidFill>
                <a:srgbClr val="FFFFFF"/>
              </a:solidFill>
            </a:endParaRPr>
          </a:p>
        </p:txBody>
      </p:sp>
      <p:cxnSp>
        <p:nvCxnSpPr>
          <p:cNvPr id="12" name="Straight Connector 11">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1A6A6AC8-4F16-4DE0-726B-5845746AF732}"/>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8EB4868C-23CD-482E-DC6E-F3FF3DD89D35}"/>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47</a:t>
            </a:fld>
            <a:endParaRPr lang="en-US">
              <a:solidFill>
                <a:srgbClr val="FFFFFF"/>
              </a:solidFill>
            </a:endParaRPr>
          </a:p>
        </p:txBody>
      </p:sp>
    </p:spTree>
    <p:extLst>
      <p:ext uri="{BB962C8B-B14F-4D97-AF65-F5344CB8AC3E}">
        <p14:creationId xmlns:p14="http://schemas.microsoft.com/office/powerpoint/2010/main" val="731241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8" name="Straight Connector 103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40" name="Rectangle 103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2875CD-7429-A034-D638-F8315F40ED07}"/>
              </a:ext>
            </a:extLst>
          </p:cNvPr>
          <p:cNvSpPr>
            <a:spLocks noGrp="1"/>
          </p:cNvSpPr>
          <p:nvPr>
            <p:ph type="title"/>
          </p:nvPr>
        </p:nvSpPr>
        <p:spPr>
          <a:xfrm>
            <a:off x="640079" y="1434438"/>
            <a:ext cx="4976949" cy="2612976"/>
          </a:xfrm>
        </p:spPr>
        <p:txBody>
          <a:bodyPr vert="horz" lIns="91440" tIns="45720" rIns="91440" bIns="45720" rtlCol="0" anchor="t">
            <a:normAutofit/>
          </a:bodyPr>
          <a:lstStyle/>
          <a:p>
            <a:r>
              <a:rPr lang="en-US" sz="4100" dirty="0" err="1"/>
              <a:t>Implementación</a:t>
            </a:r>
            <a:endParaRPr lang="en-US" sz="4100" dirty="0"/>
          </a:p>
        </p:txBody>
      </p:sp>
      <p:sp>
        <p:nvSpPr>
          <p:cNvPr id="3" name="Marcador de contenido 2">
            <a:extLst>
              <a:ext uri="{FF2B5EF4-FFF2-40B4-BE49-F238E27FC236}">
                <a16:creationId xmlns:a16="http://schemas.microsoft.com/office/drawing/2014/main" id="{321787A4-3D2B-AF02-5562-1A4D795EDC12}"/>
              </a:ext>
            </a:extLst>
          </p:cNvPr>
          <p:cNvSpPr>
            <a:spLocks noGrp="1"/>
          </p:cNvSpPr>
          <p:nvPr>
            <p:ph idx="1"/>
          </p:nvPr>
        </p:nvSpPr>
        <p:spPr>
          <a:xfrm>
            <a:off x="640080" y="4130979"/>
            <a:ext cx="2983229" cy="1160231"/>
          </a:xfrm>
        </p:spPr>
        <p:txBody>
          <a:bodyPr vert="horz" lIns="91440" tIns="45720" rIns="91440" bIns="45720" rtlCol="0" anchor="b">
            <a:normAutofit/>
          </a:bodyPr>
          <a:lstStyle/>
          <a:p>
            <a:pPr marL="0" indent="0">
              <a:lnSpc>
                <a:spcPct val="130000"/>
              </a:lnSpc>
              <a:buNone/>
            </a:pPr>
            <a:r>
              <a:rPr lang="en-US" sz="1800" b="1" cap="all" spc="300"/>
              <a:t>Identificación de cáncer de mama</a:t>
            </a:r>
          </a:p>
        </p:txBody>
      </p:sp>
      <p:pic>
        <p:nvPicPr>
          <p:cNvPr id="1026" name="Picture 2" descr="Breast Cancer Logo - símbolo, significado logotipo, historia, PNG">
            <a:extLst>
              <a:ext uri="{FF2B5EF4-FFF2-40B4-BE49-F238E27FC236}">
                <a16:creationId xmlns:a16="http://schemas.microsoft.com/office/drawing/2014/main" id="{D649AC38-0965-7218-2EF5-62D8ED159B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369" y="1340800"/>
            <a:ext cx="7290648" cy="4082762"/>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Straight Connector 1041">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1ABDC4DA-31A2-6C18-5C90-9E57E363623F}"/>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schemeClr val="tx1"/>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B2B4050C-97E6-892B-B73A-679FBB350A4D}"/>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smtClean="0"/>
              <a:pPr>
                <a:spcAft>
                  <a:spcPts val="600"/>
                </a:spcAft>
              </a:pPr>
              <a:t>48</a:t>
            </a:fld>
            <a:endParaRPr lang="en-US"/>
          </a:p>
        </p:txBody>
      </p:sp>
    </p:spTree>
    <p:extLst>
      <p:ext uri="{BB962C8B-B14F-4D97-AF65-F5344CB8AC3E}">
        <p14:creationId xmlns:p14="http://schemas.microsoft.com/office/powerpoint/2010/main" val="506791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74AE9-9A82-8A4A-96C6-83404A92E8CA}"/>
            </a:ext>
          </a:extLst>
        </p:cNvPr>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75B814DD-617C-C900-8389-7A41753DB565}"/>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F9D28E79-D92F-775E-B0D8-035D1E5F1A7F}"/>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Laboratorio</a:t>
            </a:r>
            <a:endParaRPr lang="es-MX" dirty="0">
              <a:solidFill>
                <a:srgbClr val="FFFFFF"/>
              </a:solidFill>
            </a:endParaRPr>
          </a:p>
        </p:txBody>
      </p:sp>
      <p:cxnSp>
        <p:nvCxnSpPr>
          <p:cNvPr id="8" name="Straight Connector 11">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F84164EE-647E-E164-0C0F-426C23A8C9B9}"/>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6F3F5A7C-7E78-27AB-9FE8-7F369D5EC09C}"/>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49</a:t>
            </a:fld>
            <a:endParaRPr lang="en-US">
              <a:solidFill>
                <a:srgbClr val="FFFFFF"/>
              </a:solidFill>
            </a:endParaRPr>
          </a:p>
        </p:txBody>
      </p:sp>
    </p:spTree>
    <p:extLst>
      <p:ext uri="{BB962C8B-B14F-4D97-AF65-F5344CB8AC3E}">
        <p14:creationId xmlns:p14="http://schemas.microsoft.com/office/powerpoint/2010/main" val="2719855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4EBE6C4-E386-FACF-797D-30EC5F29F9D2}"/>
              </a:ext>
            </a:extLst>
          </p:cNvPr>
          <p:cNvSpPr>
            <a:spLocks noGrp="1"/>
          </p:cNvSpPr>
          <p:nvPr>
            <p:ph type="title"/>
          </p:nvPr>
        </p:nvSpPr>
        <p:spPr>
          <a:xfrm>
            <a:off x="640079" y="570750"/>
            <a:ext cx="10890929" cy="1387934"/>
          </a:xfrm>
        </p:spPr>
        <p:txBody>
          <a:bodyPr anchor="b">
            <a:normAutofit/>
          </a:bodyPr>
          <a:lstStyle/>
          <a:p>
            <a:r>
              <a:rPr lang="es-ES" dirty="0"/>
              <a:t>Acreditación del Curso</a:t>
            </a:r>
            <a:endParaRPr lang="es-MX" dirty="0"/>
          </a:p>
        </p:txBody>
      </p:sp>
      <p:cxnSp>
        <p:nvCxnSpPr>
          <p:cNvPr id="11" name="Straight Connector 10">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F470A3B2-B1BE-3B42-6C18-C08EAD65CFF7}"/>
              </a:ext>
            </a:extLst>
          </p:cNvPr>
          <p:cNvGraphicFramePr>
            <a:graphicFrameLocks noGrp="1"/>
          </p:cNvGraphicFramePr>
          <p:nvPr>
            <p:ph idx="1"/>
            <p:extLst>
              <p:ext uri="{D42A27DB-BD31-4B8C-83A1-F6EECF244321}">
                <p14:modId xmlns:p14="http://schemas.microsoft.com/office/powerpoint/2010/main" val="478310241"/>
              </p:ext>
            </p:extLst>
          </p:nvPr>
        </p:nvGraphicFramePr>
        <p:xfrm>
          <a:off x="640079" y="2559050"/>
          <a:ext cx="10890929" cy="373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pie de página 2">
            <a:extLst>
              <a:ext uri="{FF2B5EF4-FFF2-40B4-BE49-F238E27FC236}">
                <a16:creationId xmlns:a16="http://schemas.microsoft.com/office/drawing/2014/main" id="{AD203ED8-B445-2AA1-D3D1-09B7BACFA5A1}"/>
              </a:ext>
            </a:extLst>
          </p:cNvPr>
          <p:cNvSpPr>
            <a:spLocks noGrp="1"/>
          </p:cNvSpPr>
          <p:nvPr>
            <p:ph type="ftr" sz="quarter" idx="11"/>
          </p:nvPr>
        </p:nvSpPr>
        <p:spPr/>
        <p:txBody>
          <a:bodyPr/>
          <a:lstStyle/>
          <a:p>
            <a:r>
              <a:rPr lang="en-US"/>
              <a:t>Atoany Fierro | Tecnológico de Monterrey</a:t>
            </a:r>
            <a:endParaRPr lang="en-US" dirty="0"/>
          </a:p>
        </p:txBody>
      </p:sp>
      <p:sp>
        <p:nvSpPr>
          <p:cNvPr id="4" name="Marcador de número de diapositiva 3">
            <a:extLst>
              <a:ext uri="{FF2B5EF4-FFF2-40B4-BE49-F238E27FC236}">
                <a16:creationId xmlns:a16="http://schemas.microsoft.com/office/drawing/2014/main" id="{7AA175B3-5D0D-4850-1BFF-F0ABD183F3C2}"/>
              </a:ext>
            </a:extLst>
          </p:cNvPr>
          <p:cNvSpPr>
            <a:spLocks noGrp="1"/>
          </p:cNvSpPr>
          <p:nvPr>
            <p:ph type="sldNum" sz="quarter" idx="12"/>
          </p:nvPr>
        </p:nvSpPr>
        <p:spPr/>
        <p:txBody>
          <a:bodyPr/>
          <a:lstStyle/>
          <a:p>
            <a:fld id="{70C12960-6E85-460F-B6E3-5B82CB31AF3D}" type="slidenum">
              <a:rPr lang="en-US" smtClean="0"/>
              <a:t>5</a:t>
            </a:fld>
            <a:endParaRPr lang="en-US"/>
          </a:p>
        </p:txBody>
      </p:sp>
    </p:spTree>
    <p:extLst>
      <p:ext uri="{BB962C8B-B14F-4D97-AF65-F5344CB8AC3E}">
        <p14:creationId xmlns:p14="http://schemas.microsoft.com/office/powerpoint/2010/main" val="4276788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60B51A2-0D00-42CC-A7BD-473DFABD59A1}"/>
              </a:ext>
            </a:extLst>
          </p:cNvPr>
          <p:cNvSpPr>
            <a:spLocks noGrp="1"/>
          </p:cNvSpPr>
          <p:nvPr>
            <p:ph type="title"/>
          </p:nvPr>
        </p:nvSpPr>
        <p:spPr>
          <a:xfrm>
            <a:off x="640080" y="914400"/>
            <a:ext cx="3794760" cy="4144684"/>
          </a:xfrm>
        </p:spPr>
        <p:txBody>
          <a:bodyPr anchor="t">
            <a:normAutofit/>
          </a:bodyPr>
          <a:lstStyle/>
          <a:p>
            <a:r>
              <a:rPr lang="es-ES" dirty="0"/>
              <a:t>Laboratorio 2</a:t>
            </a:r>
            <a:endParaRPr lang="es-MX" dirty="0"/>
          </a:p>
        </p:txBody>
      </p:sp>
      <p:sp>
        <p:nvSpPr>
          <p:cNvPr id="3" name="Marcador de contenido 2">
            <a:extLst>
              <a:ext uri="{FF2B5EF4-FFF2-40B4-BE49-F238E27FC236}">
                <a16:creationId xmlns:a16="http://schemas.microsoft.com/office/drawing/2014/main" id="{D62D9DAD-F340-67DA-9B9F-B6EC606AC395}"/>
              </a:ext>
            </a:extLst>
          </p:cNvPr>
          <p:cNvSpPr>
            <a:spLocks noGrp="1"/>
          </p:cNvSpPr>
          <p:nvPr>
            <p:ph idx="1"/>
          </p:nvPr>
        </p:nvSpPr>
        <p:spPr>
          <a:xfrm>
            <a:off x="5148072" y="1051559"/>
            <a:ext cx="6382937" cy="5248656"/>
          </a:xfrm>
        </p:spPr>
        <p:txBody>
          <a:bodyPr anchor="t">
            <a:normAutofit/>
          </a:bodyPr>
          <a:lstStyle/>
          <a:p>
            <a:pPr marL="457200" indent="-457200">
              <a:lnSpc>
                <a:spcPct val="110000"/>
              </a:lnSpc>
              <a:buFont typeface="+mj-lt"/>
              <a:buAutoNum type="arabicPeriod"/>
            </a:pPr>
            <a:r>
              <a:rPr lang="es-ES" sz="1900" dirty="0"/>
              <a:t>Utiliza un conjunto de datos de Kaggle o un propio</a:t>
            </a:r>
          </a:p>
          <a:p>
            <a:pPr marL="457200" indent="-457200">
              <a:lnSpc>
                <a:spcPct val="110000"/>
              </a:lnSpc>
              <a:buFont typeface="+mj-lt"/>
              <a:buAutoNum type="arabicPeriod"/>
            </a:pPr>
            <a:r>
              <a:rPr lang="es-ES" sz="1900" dirty="0"/>
              <a:t>Realiza un análisis exploratorio de datos</a:t>
            </a:r>
          </a:p>
          <a:p>
            <a:pPr marL="457200" indent="-457200">
              <a:lnSpc>
                <a:spcPct val="110000"/>
              </a:lnSpc>
              <a:buFont typeface="+mj-lt"/>
              <a:buAutoNum type="arabicPeriod"/>
            </a:pPr>
            <a:r>
              <a:rPr lang="es-ES" sz="1900" dirty="0"/>
              <a:t>Divide el conjunto de datos en entrenamiento (80%) y prueba (20%)</a:t>
            </a:r>
          </a:p>
          <a:p>
            <a:pPr marL="457200" indent="-457200">
              <a:lnSpc>
                <a:spcPct val="110000"/>
              </a:lnSpc>
              <a:buFont typeface="+mj-lt"/>
              <a:buAutoNum type="arabicPeriod"/>
            </a:pPr>
            <a:r>
              <a:rPr lang="es-ES" sz="1900" dirty="0"/>
              <a:t>Normaliza los datos</a:t>
            </a:r>
          </a:p>
          <a:p>
            <a:pPr marL="457200" indent="-457200">
              <a:lnSpc>
                <a:spcPct val="110000"/>
              </a:lnSpc>
              <a:buFont typeface="+mj-lt"/>
              <a:buAutoNum type="arabicPeriod"/>
            </a:pPr>
            <a:r>
              <a:rPr lang="es-ES" sz="1900" dirty="0"/>
              <a:t>Implementa la regresión logística sobre el subconjunto de datos de prueba</a:t>
            </a:r>
          </a:p>
          <a:p>
            <a:pPr marL="457200" indent="-457200">
              <a:lnSpc>
                <a:spcPct val="110000"/>
              </a:lnSpc>
              <a:buFont typeface="+mj-lt"/>
              <a:buAutoNum type="arabicPeriod"/>
            </a:pPr>
            <a:r>
              <a:rPr lang="es-ES" sz="1900" dirty="0"/>
              <a:t>Obtén la matriz de confusión de la regresión logística</a:t>
            </a:r>
          </a:p>
          <a:p>
            <a:pPr marL="457200" indent="-457200">
              <a:lnSpc>
                <a:spcPct val="110000"/>
              </a:lnSpc>
              <a:buFont typeface="+mj-lt"/>
              <a:buAutoNum type="arabicPeriod"/>
            </a:pPr>
            <a:r>
              <a:rPr lang="es-ES" sz="1900" dirty="0"/>
              <a:t>Obtén el reporte de clasificación de la regresión logística</a:t>
            </a:r>
          </a:p>
          <a:p>
            <a:pPr marL="457200" indent="-457200">
              <a:lnSpc>
                <a:spcPct val="110000"/>
              </a:lnSpc>
              <a:buFont typeface="+mj-lt"/>
              <a:buAutoNum type="arabicPeriod"/>
            </a:pPr>
            <a:r>
              <a:rPr lang="es-ES" sz="1900" dirty="0"/>
              <a:t>Obtén las curvas ROC</a:t>
            </a:r>
          </a:p>
          <a:p>
            <a:pPr marL="457200" indent="-457200">
              <a:lnSpc>
                <a:spcPct val="110000"/>
              </a:lnSpc>
              <a:buFont typeface="+mj-lt"/>
              <a:buAutoNum type="arabicPeriod"/>
            </a:pPr>
            <a:r>
              <a:rPr lang="es-ES" sz="1900" dirty="0"/>
              <a:t>Realiza una inferencia con datos introducidos por el usuario a través de una interfaz</a:t>
            </a:r>
            <a:endParaRPr lang="es-MX" sz="1900" dirty="0"/>
          </a:p>
        </p:txBody>
      </p:sp>
      <p:sp>
        <p:nvSpPr>
          <p:cNvPr id="4" name="Marcador de pie de página 3">
            <a:extLst>
              <a:ext uri="{FF2B5EF4-FFF2-40B4-BE49-F238E27FC236}">
                <a16:creationId xmlns:a16="http://schemas.microsoft.com/office/drawing/2014/main" id="{435028B8-4224-57D5-5636-6AC1B49946FE}"/>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t>Atoany Fierro | Tecnológico de Monterrey</a:t>
            </a:r>
          </a:p>
        </p:txBody>
      </p:sp>
      <p:sp>
        <p:nvSpPr>
          <p:cNvPr id="5" name="Marcador de número de diapositiva 4">
            <a:extLst>
              <a:ext uri="{FF2B5EF4-FFF2-40B4-BE49-F238E27FC236}">
                <a16:creationId xmlns:a16="http://schemas.microsoft.com/office/drawing/2014/main" id="{5E4728D5-52D7-87B2-7C15-48AE926BCA3D}"/>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pPr>
                <a:spcAft>
                  <a:spcPts val="600"/>
                </a:spcAft>
              </a:pPr>
              <a:t>50</a:t>
            </a:fld>
            <a:endParaRPr lang="en-US"/>
          </a:p>
        </p:txBody>
      </p:sp>
      <p:cxnSp>
        <p:nvCxnSpPr>
          <p:cNvPr id="12" name="Straight Connector 11">
            <a:extLst>
              <a:ext uri="{FF2B5EF4-FFF2-40B4-BE49-F238E27FC236}">
                <a16:creationId xmlns:a16="http://schemas.microsoft.com/office/drawing/2014/main" id="{10694E1F-471C-4340-BE4B-28F2BF7D7A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627278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194" name="Picture 2" descr="Qué es la Regresión Multiclase? | Codificando Bits">
            <a:extLst>
              <a:ext uri="{FF2B5EF4-FFF2-40B4-BE49-F238E27FC236}">
                <a16:creationId xmlns:a16="http://schemas.microsoft.com/office/drawing/2014/main" id="{ED8DAB5D-9418-F328-4C54-108D587CF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91" y="2098918"/>
            <a:ext cx="4205249" cy="315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525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9E0F7E-6CDD-EAAD-375E-F5B3CA7230C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061B7F46-1828-67A0-517C-E9C173A0A7B6}"/>
              </a:ext>
            </a:extLst>
          </p:cNvPr>
          <p:cNvPicPr>
            <a:picLocks noChangeAspect="1"/>
          </p:cNvPicPr>
          <p:nvPr/>
        </p:nvPicPr>
        <p:blipFill>
          <a:blip r:embed="rId2">
            <a:alphaModFix amt="40000"/>
          </a:blip>
          <a:srcRect r="9091" b="31820"/>
          <a:stretch>
            <a:fillRect/>
          </a:stretch>
        </p:blipFill>
        <p:spPr>
          <a:xfrm>
            <a:off x="20" y="152"/>
            <a:ext cx="12191980" cy="6857848"/>
          </a:xfrm>
          <a:prstGeom prst="rect">
            <a:avLst/>
          </a:prstGeom>
        </p:spPr>
      </p:pic>
      <p:sp>
        <p:nvSpPr>
          <p:cNvPr id="2" name="Título 1">
            <a:extLst>
              <a:ext uri="{FF2B5EF4-FFF2-40B4-BE49-F238E27FC236}">
                <a16:creationId xmlns:a16="http://schemas.microsoft.com/office/drawing/2014/main" id="{A9389685-A19E-4054-63A4-79B456223F18}"/>
              </a:ext>
            </a:extLst>
          </p:cNvPr>
          <p:cNvSpPr>
            <a:spLocks noGrp="1"/>
          </p:cNvSpPr>
          <p:nvPr>
            <p:ph type="ctrTitle"/>
          </p:nvPr>
        </p:nvSpPr>
        <p:spPr>
          <a:xfrm>
            <a:off x="640080" y="985233"/>
            <a:ext cx="5758628" cy="3355853"/>
          </a:xfrm>
        </p:spPr>
        <p:txBody>
          <a:bodyPr anchor="t">
            <a:normAutofit/>
          </a:bodyPr>
          <a:lstStyle/>
          <a:p>
            <a:r>
              <a:rPr lang="es-ES" sz="6000" dirty="0">
                <a:solidFill>
                  <a:srgbClr val="FFFFFF"/>
                </a:solidFill>
              </a:rPr>
              <a:t>K-Means</a:t>
            </a:r>
            <a:endParaRPr lang="es-MX" sz="6000" dirty="0">
              <a:solidFill>
                <a:srgbClr val="FFFFFF"/>
              </a:solidFill>
            </a:endParaRPr>
          </a:p>
        </p:txBody>
      </p:sp>
      <p:cxnSp>
        <p:nvCxnSpPr>
          <p:cNvPr id="21" name="Straight Connector 20">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B301F3AC-4E63-61E1-0CD3-4F3AFAD42399}"/>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C962AE09-691D-D3E1-6F4E-334BBDFD9A79}"/>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51</a:t>
            </a:fld>
            <a:endParaRPr lang="en-US">
              <a:solidFill>
                <a:srgbClr val="FFFFFF"/>
              </a:solidFill>
            </a:endParaRPr>
          </a:p>
        </p:txBody>
      </p:sp>
    </p:spTree>
    <p:extLst>
      <p:ext uri="{BB962C8B-B14F-4D97-AF65-F5344CB8AC3E}">
        <p14:creationId xmlns:p14="http://schemas.microsoft.com/office/powerpoint/2010/main" val="42136344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26C951-2242-2066-4DFF-5970FC1F69C3}"/>
              </a:ext>
            </a:extLst>
          </p:cNvPr>
          <p:cNvSpPr>
            <a:spLocks noGrp="1"/>
          </p:cNvSpPr>
          <p:nvPr>
            <p:ph type="title"/>
          </p:nvPr>
        </p:nvSpPr>
        <p:spPr>
          <a:xfrm>
            <a:off x="8719126" y="979051"/>
            <a:ext cx="2811879" cy="1807048"/>
          </a:xfrm>
        </p:spPr>
        <p:txBody>
          <a:bodyPr anchor="b">
            <a:normAutofit/>
          </a:bodyPr>
          <a:lstStyle/>
          <a:p>
            <a:r>
              <a:rPr lang="es-ES" sz="3600"/>
              <a:t>Introducción</a:t>
            </a:r>
            <a:endParaRPr lang="es-MX" sz="3600"/>
          </a:p>
        </p:txBody>
      </p:sp>
      <p:pic>
        <p:nvPicPr>
          <p:cNvPr id="2050" name="Picture 2">
            <a:extLst>
              <a:ext uri="{FF2B5EF4-FFF2-40B4-BE49-F238E27FC236}">
                <a16:creationId xmlns:a16="http://schemas.microsoft.com/office/drawing/2014/main" id="{323E6F63-CD10-A3A2-50BF-D37B49510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76"/>
          <a:stretch>
            <a:fillRect/>
          </a:stretch>
        </p:blipFill>
        <p:spPr bwMode="auto">
          <a:xfrm>
            <a:off x="20" y="535709"/>
            <a:ext cx="8229580" cy="5820640"/>
          </a:xfrm>
          <a:prstGeom prst="rect">
            <a:avLst/>
          </a:prstGeom>
          <a:noFill/>
          <a:extLst>
            <a:ext uri="{909E8E84-426E-40DD-AFC4-6F175D3DCCD1}">
              <a14:hiddenFill xmlns:a14="http://schemas.microsoft.com/office/drawing/2010/main">
                <a:solidFill>
                  <a:srgbClr val="FFFFFF"/>
                </a:solidFill>
              </a14:hiddenFill>
            </a:ext>
          </a:extLst>
        </p:spPr>
      </p:pic>
      <p:cxnSp>
        <p:nvCxnSpPr>
          <p:cNvPr id="2057" name="Straight Connector 2056">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C69A2DD-9874-DD86-6C28-9656D569207C}"/>
              </a:ext>
            </a:extLst>
          </p:cNvPr>
          <p:cNvSpPr>
            <a:spLocks noGrp="1"/>
          </p:cNvSpPr>
          <p:nvPr>
            <p:ph idx="1"/>
          </p:nvPr>
        </p:nvSpPr>
        <p:spPr>
          <a:xfrm>
            <a:off x="8719128" y="2922624"/>
            <a:ext cx="2811880" cy="3409950"/>
          </a:xfrm>
        </p:spPr>
        <p:txBody>
          <a:bodyPr anchor="t">
            <a:normAutofit/>
          </a:bodyPr>
          <a:lstStyle/>
          <a:p>
            <a:r>
              <a:rPr lang="es-MX" dirty="0"/>
              <a:t>K-</a:t>
            </a:r>
            <a:r>
              <a:rPr lang="es-MX" dirty="0" err="1"/>
              <a:t>means</a:t>
            </a:r>
            <a:r>
              <a:rPr lang="es-MX" dirty="0"/>
              <a:t> es un algoritmo de aprendizaje no supervisado usado principalmente para </a:t>
            </a:r>
            <a:r>
              <a:rPr lang="es-MX" dirty="0" err="1"/>
              <a:t>clustering</a:t>
            </a:r>
            <a:r>
              <a:rPr lang="es-MX" dirty="0"/>
              <a:t> </a:t>
            </a:r>
          </a:p>
        </p:txBody>
      </p:sp>
      <p:sp>
        <p:nvSpPr>
          <p:cNvPr id="4" name="Marcador de pie de página 3">
            <a:extLst>
              <a:ext uri="{FF2B5EF4-FFF2-40B4-BE49-F238E27FC236}">
                <a16:creationId xmlns:a16="http://schemas.microsoft.com/office/drawing/2014/main" id="{B244A0A0-D189-9F2A-A71C-0A1F9CF3EBDD}"/>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t>Atoany Fierro | Tecnológico de Monterrey</a:t>
            </a:r>
          </a:p>
        </p:txBody>
      </p:sp>
      <p:sp>
        <p:nvSpPr>
          <p:cNvPr id="5" name="Marcador de número de diapositiva 4">
            <a:extLst>
              <a:ext uri="{FF2B5EF4-FFF2-40B4-BE49-F238E27FC236}">
                <a16:creationId xmlns:a16="http://schemas.microsoft.com/office/drawing/2014/main" id="{E05B7D39-A7F3-68B3-F5E6-46C3D01171D4}"/>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pPr>
                <a:spcAft>
                  <a:spcPts val="600"/>
                </a:spcAft>
              </a:pPr>
              <a:t>52</a:t>
            </a:fld>
            <a:endParaRPr lang="en-US"/>
          </a:p>
        </p:txBody>
      </p:sp>
    </p:spTree>
    <p:extLst>
      <p:ext uri="{BB962C8B-B14F-4D97-AF65-F5344CB8AC3E}">
        <p14:creationId xmlns:p14="http://schemas.microsoft.com/office/powerpoint/2010/main" val="392419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8B6EF6-6AAC-51D1-D2EA-E3F029C97214}"/>
              </a:ext>
            </a:extLst>
          </p:cNvPr>
          <p:cNvSpPr>
            <a:spLocks noGrp="1"/>
          </p:cNvSpPr>
          <p:nvPr>
            <p:ph type="title"/>
          </p:nvPr>
        </p:nvSpPr>
        <p:spPr/>
        <p:txBody>
          <a:bodyPr/>
          <a:lstStyle/>
          <a:p>
            <a:r>
              <a:rPr lang="es-ES" dirty="0"/>
              <a:t>Algoritmo</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D9F4F20-A9EE-2A13-FC90-508066D6120F}"/>
                  </a:ext>
                </a:extLst>
              </p:cNvPr>
              <p:cNvSpPr>
                <a:spLocks noGrp="1"/>
              </p:cNvSpPr>
              <p:nvPr>
                <p:ph idx="1"/>
              </p:nvPr>
            </p:nvSpPr>
            <p:spPr/>
            <p:txBody>
              <a:bodyPr>
                <a:normAutofit/>
              </a:bodyPr>
              <a:lstStyle/>
              <a:p>
                <a:pPr marL="457200" indent="-457200">
                  <a:buFont typeface="+mj-lt"/>
                  <a:buAutoNum type="arabicPeriod"/>
                </a:pPr>
                <a:r>
                  <a:rPr lang="es-ES" dirty="0"/>
                  <a:t>Inicialización</a:t>
                </a:r>
              </a:p>
              <a:p>
                <a:pPr lvl="1"/>
                <a:r>
                  <a:rPr lang="es-ES" dirty="0"/>
                  <a:t>Inicialización de centroides</a:t>
                </a:r>
              </a:p>
              <a:p>
                <a:pPr marL="457200" indent="-457200">
                  <a:buFont typeface="+mj-lt"/>
                  <a:buAutoNum type="arabicPeriod"/>
                </a:pPr>
                <a:r>
                  <a:rPr lang="es-ES" dirty="0"/>
                  <a:t>Asignación</a:t>
                </a:r>
              </a:p>
              <a:p>
                <a:pPr lvl="1"/>
                <a:r>
                  <a:rPr lang="es-ES" dirty="0"/>
                  <a:t>Se asignan los puntos al centroide más cercano </a:t>
                </a:r>
                <a14:m>
                  <m:oMath xmlns:m="http://schemas.openxmlformats.org/officeDocument/2006/math">
                    <m:r>
                      <a:rPr lang="es-MX" i="1">
                        <a:latin typeface="Cambria Math" panose="02040503050406030204" pitchFamily="18" charset="0"/>
                      </a:rPr>
                      <m:t>𝑐𝑙𝑢𝑠𝑡𝑒𝑟</m:t>
                    </m:r>
                    <m:d>
                      <m:dPr>
                        <m:ctrlPr>
                          <a:rPr lang="es-MX" i="1">
                            <a:latin typeface="Cambria Math" panose="02040503050406030204" pitchFamily="18" charset="0"/>
                          </a:rPr>
                        </m:ctrlPr>
                      </m:dPr>
                      <m:e>
                        <m:r>
                          <a:rPr lang="es-MX" i="1">
                            <a:latin typeface="Cambria Math" panose="02040503050406030204" pitchFamily="18" charset="0"/>
                          </a:rPr>
                          <m:t>𝑥</m:t>
                        </m:r>
                      </m:e>
                    </m:d>
                    <m:r>
                      <a:rPr lang="es-MX" i="1">
                        <a:latin typeface="Cambria Math" panose="02040503050406030204" pitchFamily="18" charset="0"/>
                      </a:rPr>
                      <m:t>=</m:t>
                    </m:r>
                    <m:r>
                      <a:rPr lang="es-MX" i="1">
                        <a:latin typeface="Cambria Math" panose="02040503050406030204" pitchFamily="18" charset="0"/>
                      </a:rPr>
                      <m:t>𝑎𝑟𝑔𝑚𝑖</m:t>
                    </m:r>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𝑖</m:t>
                        </m:r>
                      </m:sub>
                    </m:sSub>
                    <m:d>
                      <m:dPr>
                        <m:begChr m:val="‖"/>
                        <m:endChr m:val="‖"/>
                        <m:ctrlPr>
                          <a:rPr lang="es-MX" i="1">
                            <a:latin typeface="Cambria Math" panose="02040503050406030204" pitchFamily="18" charset="0"/>
                          </a:rPr>
                        </m:ctrlPr>
                      </m:dPr>
                      <m:e>
                        <m:r>
                          <a:rPr lang="es-MX" i="1">
                            <a:latin typeface="Cambria Math" panose="02040503050406030204" pitchFamily="18" charset="0"/>
                          </a:rPr>
                          <m:t>𝑥</m:t>
                        </m: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𝑖</m:t>
                            </m:r>
                          </m:sub>
                        </m:sSub>
                      </m:e>
                    </m:d>
                  </m:oMath>
                </a14:m>
                <a:endParaRPr lang="es-ES" dirty="0"/>
              </a:p>
              <a:p>
                <a:pPr marL="457200" indent="-457200">
                  <a:buFont typeface="+mj-lt"/>
                  <a:buAutoNum type="arabicPeriod"/>
                </a:pPr>
                <a:r>
                  <a:rPr lang="es-ES" dirty="0"/>
                  <a:t>Actualización</a:t>
                </a:r>
              </a:p>
              <a:p>
                <a:pPr lvl="1"/>
                <a:r>
                  <a:rPr lang="es-ES" dirty="0"/>
                  <a:t>Se recalculan las coordenadas de los centroides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𝑖</m:t>
                        </m:r>
                      </m:sub>
                    </m:sSub>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d>
                          <m:dPr>
                            <m:begChr m:val="|"/>
                            <m:endChr m:val="|"/>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𝐶</m:t>
                                </m:r>
                              </m:e>
                              <m:sub>
                                <m:r>
                                  <a:rPr lang="es-MX" i="1">
                                    <a:latin typeface="Cambria Math" panose="02040503050406030204" pitchFamily="18" charset="0"/>
                                  </a:rPr>
                                  <m:t>𝑖</m:t>
                                </m:r>
                              </m:sub>
                            </m:sSub>
                          </m:e>
                        </m:d>
                      </m:den>
                    </m:f>
                    <m:nary>
                      <m:naryPr>
                        <m:chr m:val="∑"/>
                        <m:limLoc m:val="undOvr"/>
                        <m:ctrlPr>
                          <a:rPr lang="es-MX" i="1">
                            <a:latin typeface="Cambria Math" panose="02040503050406030204" pitchFamily="18" charset="0"/>
                          </a:rPr>
                        </m:ctrlPr>
                      </m:naryPr>
                      <m:sub>
                        <m:r>
                          <a:rPr lang="es-MX" i="1">
                            <a:latin typeface="Cambria Math" panose="02040503050406030204" pitchFamily="18" charset="0"/>
                          </a:rPr>
                          <m:t>𝑥</m:t>
                        </m: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𝐶</m:t>
                            </m:r>
                          </m:e>
                          <m:sub>
                            <m:r>
                              <a:rPr lang="es-MX" i="1">
                                <a:latin typeface="Cambria Math" panose="02040503050406030204" pitchFamily="18" charset="0"/>
                              </a:rPr>
                              <m:t>𝑖</m:t>
                            </m:r>
                          </m:sub>
                        </m:sSub>
                      </m:sub>
                      <m:sup>
                        <m:r>
                          <a:rPr lang="es-MX" i="1">
                            <a:latin typeface="Cambria Math" panose="02040503050406030204" pitchFamily="18" charset="0"/>
                          </a:rPr>
                          <m:t> </m:t>
                        </m:r>
                      </m:sup>
                      <m:e>
                        <m:r>
                          <a:rPr lang="es-MX" i="1">
                            <a:latin typeface="Cambria Math" panose="02040503050406030204" pitchFamily="18" charset="0"/>
                          </a:rPr>
                          <m:t>𝑥</m:t>
                        </m:r>
                      </m:e>
                    </m:nary>
                  </m:oMath>
                </a14:m>
                <a:endParaRPr lang="es-ES" dirty="0"/>
              </a:p>
              <a:p>
                <a:pPr marL="457200" indent="-457200">
                  <a:buFont typeface="+mj-lt"/>
                  <a:buAutoNum type="arabicPeriod"/>
                </a:pPr>
                <a:r>
                  <a:rPr lang="es-ES" dirty="0"/>
                  <a:t>Repetir 2 y 3 hasta convergencia</a:t>
                </a:r>
                <a:endParaRPr lang="es-MX" dirty="0"/>
              </a:p>
            </p:txBody>
          </p:sp>
        </mc:Choice>
        <mc:Fallback xmlns="">
          <p:sp>
            <p:nvSpPr>
              <p:cNvPr id="3" name="Marcador de contenido 2">
                <a:extLst>
                  <a:ext uri="{FF2B5EF4-FFF2-40B4-BE49-F238E27FC236}">
                    <a16:creationId xmlns:a16="http://schemas.microsoft.com/office/drawing/2014/main" id="{1D9F4F20-A9EE-2A13-FC90-508066D6120F}"/>
                  </a:ext>
                </a:extLst>
              </p:cNvPr>
              <p:cNvSpPr>
                <a:spLocks noGrp="1" noRot="1" noChangeAspect="1" noMove="1" noResize="1" noEditPoints="1" noAdjustHandles="1" noChangeArrowheads="1" noChangeShapeType="1" noTextEdit="1"/>
              </p:cNvSpPr>
              <p:nvPr>
                <p:ph idx="1"/>
              </p:nvPr>
            </p:nvSpPr>
            <p:spPr>
              <a:blipFill>
                <a:blip r:embed="rId2"/>
                <a:stretch>
                  <a:fillRect l="-392" t="-171"/>
                </a:stretch>
              </a:blipFill>
            </p:spPr>
            <p:txBody>
              <a:bodyPr/>
              <a:lstStyle/>
              <a:p>
                <a:r>
                  <a:rPr lang="es-MX">
                    <a:noFill/>
                  </a:rPr>
                  <a:t> </a:t>
                </a:r>
              </a:p>
            </p:txBody>
          </p:sp>
        </mc:Fallback>
      </mc:AlternateContent>
      <p:sp>
        <p:nvSpPr>
          <p:cNvPr id="4" name="Marcador de pie de página 3">
            <a:extLst>
              <a:ext uri="{FF2B5EF4-FFF2-40B4-BE49-F238E27FC236}">
                <a16:creationId xmlns:a16="http://schemas.microsoft.com/office/drawing/2014/main" id="{C7D5E96F-E3CE-CA67-6688-E29726ADB2A1}"/>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464519DB-CA58-F55F-3039-3C311B89995A}"/>
              </a:ext>
            </a:extLst>
          </p:cNvPr>
          <p:cNvSpPr>
            <a:spLocks noGrp="1"/>
          </p:cNvSpPr>
          <p:nvPr>
            <p:ph type="sldNum" sz="quarter" idx="12"/>
          </p:nvPr>
        </p:nvSpPr>
        <p:spPr/>
        <p:txBody>
          <a:bodyPr/>
          <a:lstStyle/>
          <a:p>
            <a:fld id="{70C12960-6E85-460F-B6E3-5B82CB31AF3D}" type="slidenum">
              <a:rPr lang="en-US" smtClean="0"/>
              <a:t>53</a:t>
            </a:fld>
            <a:endParaRPr lang="en-US"/>
          </a:p>
        </p:txBody>
      </p:sp>
      <p:pic>
        <p:nvPicPr>
          <p:cNvPr id="3074" name="Picture 2" descr="K-Means Clustering from Scratch. Understand one of the most powerful… | by  Theo Botella | Towards AI">
            <a:extLst>
              <a:ext uri="{FF2B5EF4-FFF2-40B4-BE49-F238E27FC236}">
                <a16:creationId xmlns:a16="http://schemas.microsoft.com/office/drawing/2014/main" id="{881ADAB9-27B5-618C-B48B-FE98728A6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49030"/>
            <a:ext cx="4464996" cy="251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938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15D3F-ECDA-8DEA-5B40-E080BB9DC97E}"/>
              </a:ext>
            </a:extLst>
          </p:cNvPr>
          <p:cNvSpPr>
            <a:spLocks noGrp="1"/>
          </p:cNvSpPr>
          <p:nvPr>
            <p:ph type="title"/>
          </p:nvPr>
        </p:nvSpPr>
        <p:spPr/>
        <p:txBody>
          <a:bodyPr/>
          <a:lstStyle/>
          <a:p>
            <a:r>
              <a:rPr lang="es-ES" dirty="0"/>
              <a:t>Ejemplo</a:t>
            </a:r>
            <a:endParaRPr lang="es-MX" dirty="0"/>
          </a:p>
        </p:txBody>
      </p:sp>
      <p:sp>
        <p:nvSpPr>
          <p:cNvPr id="4" name="Marcador de pie de página 3">
            <a:extLst>
              <a:ext uri="{FF2B5EF4-FFF2-40B4-BE49-F238E27FC236}">
                <a16:creationId xmlns:a16="http://schemas.microsoft.com/office/drawing/2014/main" id="{1F346A9F-3766-E256-1490-72D140BFF58F}"/>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A3D3FF08-7B89-9C40-7EEE-F1639992BC3C}"/>
              </a:ext>
            </a:extLst>
          </p:cNvPr>
          <p:cNvSpPr>
            <a:spLocks noGrp="1"/>
          </p:cNvSpPr>
          <p:nvPr>
            <p:ph type="sldNum" sz="quarter" idx="12"/>
          </p:nvPr>
        </p:nvSpPr>
        <p:spPr/>
        <p:txBody>
          <a:bodyPr/>
          <a:lstStyle/>
          <a:p>
            <a:fld id="{70C12960-6E85-460F-B6E3-5B82CB31AF3D}" type="slidenum">
              <a:rPr lang="en-US" smtClean="0"/>
              <a:t>54</a:t>
            </a:fld>
            <a:endParaRPr lang="en-US"/>
          </a:p>
        </p:txBody>
      </p:sp>
      <p:pic>
        <p:nvPicPr>
          <p:cNvPr id="6" name="Marcador de contenido 5" descr="Tabla&#10;&#10;El contenido generado por IA puede ser incorrecto.">
            <a:extLst>
              <a:ext uri="{FF2B5EF4-FFF2-40B4-BE49-F238E27FC236}">
                <a16:creationId xmlns:a16="http://schemas.microsoft.com/office/drawing/2014/main" id="{03398B38-FBD1-973E-01B9-02BC5A867938}"/>
              </a:ext>
            </a:extLst>
          </p:cNvPr>
          <p:cNvPicPr>
            <a:picLocks noGrp="1" noChangeAspect="1"/>
          </p:cNvPicPr>
          <p:nvPr>
            <p:ph idx="1"/>
          </p:nvPr>
        </p:nvPicPr>
        <p:blipFill>
          <a:blip r:embed="rId2"/>
          <a:stretch>
            <a:fillRect/>
          </a:stretch>
        </p:blipFill>
        <p:spPr>
          <a:xfrm>
            <a:off x="1283991" y="2468881"/>
            <a:ext cx="3295650" cy="3200400"/>
          </a:xfrm>
          <a:prstGeom prst="rect">
            <a:avLst/>
          </a:prstGeom>
        </p:spPr>
      </p:pic>
      <p:pic>
        <p:nvPicPr>
          <p:cNvPr id="7" name="Imagen 6" descr="Gráfico, Gráfico de líneas, Gráfico de dispersión&#10;&#10;El contenido generado por IA puede ser incorrecto.">
            <a:extLst>
              <a:ext uri="{FF2B5EF4-FFF2-40B4-BE49-F238E27FC236}">
                <a16:creationId xmlns:a16="http://schemas.microsoft.com/office/drawing/2014/main" id="{BC315BC0-1ACA-4294-F547-2CF11A3F19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6767" y="2117942"/>
            <a:ext cx="4962735" cy="4077440"/>
          </a:xfrm>
          <a:prstGeom prst="rect">
            <a:avLst/>
          </a:prstGeom>
          <a:noFill/>
          <a:ln>
            <a:noFill/>
          </a:ln>
        </p:spPr>
      </p:pic>
    </p:spTree>
    <p:extLst>
      <p:ext uri="{BB962C8B-B14F-4D97-AF65-F5344CB8AC3E}">
        <p14:creationId xmlns:p14="http://schemas.microsoft.com/office/powerpoint/2010/main" val="1036218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4B192507-EE6C-3166-9348-8B70DDDF2656}"/>
              </a:ext>
            </a:extLst>
          </p:cNvPr>
          <p:cNvSpPr>
            <a:spLocks noGrp="1"/>
          </p:cNvSpPr>
          <p:nvPr>
            <p:ph type="title"/>
          </p:nvPr>
        </p:nvSpPr>
        <p:spPr>
          <a:xfrm>
            <a:off x="574400" y="997527"/>
            <a:ext cx="4053018" cy="3505057"/>
          </a:xfrm>
        </p:spPr>
        <p:txBody>
          <a:bodyPr vert="horz" lIns="91440" tIns="45720" rIns="91440" bIns="45720" rtlCol="0" anchor="t">
            <a:normAutofit/>
          </a:bodyPr>
          <a:lstStyle/>
          <a:p>
            <a:r>
              <a:rPr lang="en-US" sz="5200" b="1" kern="1200">
                <a:solidFill>
                  <a:schemeClr val="tx1"/>
                </a:solidFill>
                <a:latin typeface="+mj-lt"/>
                <a:ea typeface="+mj-ea"/>
                <a:cs typeface="+mj-cs"/>
              </a:rPr>
              <a:t>Paso 1. Inicialización</a:t>
            </a:r>
          </a:p>
        </p:txBody>
      </p:sp>
      <p:pic>
        <p:nvPicPr>
          <p:cNvPr id="6" name="Imagen 5" descr="Gráfico, Gráfico de dispersión&#10;&#10;El contenido generado por IA puede ser incorrecto.">
            <a:extLst>
              <a:ext uri="{FF2B5EF4-FFF2-40B4-BE49-F238E27FC236}">
                <a16:creationId xmlns:a16="http://schemas.microsoft.com/office/drawing/2014/main" id="{E3B7A825-D535-427E-6584-909591A0037C}"/>
              </a:ext>
            </a:extLst>
          </p:cNvPr>
          <p:cNvPicPr>
            <a:picLocks noChangeAspect="1"/>
          </p:cNvPicPr>
          <p:nvPr/>
        </p:nvPicPr>
        <p:blipFill>
          <a:blip r:embed="rId2">
            <a:extLst>
              <a:ext uri="{28A0092B-C50C-407E-A947-70E740481C1C}">
                <a14:useLocalDpi xmlns:a14="http://schemas.microsoft.com/office/drawing/2010/main" val="0"/>
              </a:ext>
            </a:extLst>
          </a:blip>
          <a:srcRect r="3" b="2429"/>
          <a:stretch>
            <a:fillRect/>
          </a:stretch>
        </p:blipFill>
        <p:spPr bwMode="auto">
          <a:xfrm>
            <a:off x="5218980" y="672912"/>
            <a:ext cx="6973019" cy="5596128"/>
          </a:xfrm>
          <a:prstGeom prst="rect">
            <a:avLst/>
          </a:prstGeom>
          <a:noFill/>
        </p:spPr>
      </p:pic>
      <p:cxnSp>
        <p:nvCxnSpPr>
          <p:cNvPr id="12" name="Straight Connector 14">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215128" y="6274446"/>
            <a:ext cx="697687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47E2D96E-04DE-B5BA-913C-85BFBC23608A}"/>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prstClr val="black"/>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74045896-FFE2-C126-A615-CC220C467D9E}"/>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a:solidFill>
                  <a:prstClr val="black"/>
                </a:solidFill>
              </a:rPr>
              <a:pPr>
                <a:spcAft>
                  <a:spcPts val="600"/>
                </a:spcAft>
              </a:pPr>
              <a:t>55</a:t>
            </a:fld>
            <a:endParaRPr lang="en-US">
              <a:solidFill>
                <a:prstClr val="black"/>
              </a:solidFill>
            </a:endParaRPr>
          </a:p>
        </p:txBody>
      </p:sp>
    </p:spTree>
    <p:extLst>
      <p:ext uri="{BB962C8B-B14F-4D97-AF65-F5344CB8AC3E}">
        <p14:creationId xmlns:p14="http://schemas.microsoft.com/office/powerpoint/2010/main" val="344406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886FE4-9F09-5F52-87E0-8F790FE506AF}"/>
              </a:ext>
            </a:extLst>
          </p:cNvPr>
          <p:cNvSpPr>
            <a:spLocks noGrp="1"/>
          </p:cNvSpPr>
          <p:nvPr>
            <p:ph type="title"/>
          </p:nvPr>
        </p:nvSpPr>
        <p:spPr/>
        <p:txBody>
          <a:bodyPr/>
          <a:lstStyle/>
          <a:p>
            <a:r>
              <a:rPr lang="es-ES" dirty="0"/>
              <a:t>Paso 2. Asignación</a:t>
            </a:r>
            <a:endParaRPr lang="es-MX" dirty="0"/>
          </a:p>
        </p:txBody>
      </p:sp>
      <p:sp>
        <p:nvSpPr>
          <p:cNvPr id="4" name="Marcador de pie de página 3">
            <a:extLst>
              <a:ext uri="{FF2B5EF4-FFF2-40B4-BE49-F238E27FC236}">
                <a16:creationId xmlns:a16="http://schemas.microsoft.com/office/drawing/2014/main" id="{F8C1AA1E-C4C0-AD77-F029-FBDA9641F083}"/>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BF0C63AA-9874-A37F-E865-5855607E144B}"/>
              </a:ext>
            </a:extLst>
          </p:cNvPr>
          <p:cNvSpPr>
            <a:spLocks noGrp="1"/>
          </p:cNvSpPr>
          <p:nvPr>
            <p:ph type="sldNum" sz="quarter" idx="12"/>
          </p:nvPr>
        </p:nvSpPr>
        <p:spPr/>
        <p:txBody>
          <a:bodyPr/>
          <a:lstStyle/>
          <a:p>
            <a:fld id="{70C12960-6E85-460F-B6E3-5B82CB31AF3D}" type="slidenum">
              <a:rPr lang="en-US" smtClean="0"/>
              <a:t>56</a:t>
            </a:fld>
            <a:endParaRPr lang="en-US"/>
          </a:p>
        </p:txBody>
      </p:sp>
      <p:pic>
        <p:nvPicPr>
          <p:cNvPr id="6" name="Marcador de contenido 5" descr="Tabla&#10;&#10;El contenido generado por IA puede ser incorrecto.">
            <a:extLst>
              <a:ext uri="{FF2B5EF4-FFF2-40B4-BE49-F238E27FC236}">
                <a16:creationId xmlns:a16="http://schemas.microsoft.com/office/drawing/2014/main" id="{F77F86C5-AB73-029F-CDB8-7BED538FFD11}"/>
              </a:ext>
            </a:extLst>
          </p:cNvPr>
          <p:cNvPicPr>
            <a:picLocks noGrp="1" noChangeAspect="1"/>
          </p:cNvPicPr>
          <p:nvPr>
            <p:ph idx="1"/>
          </p:nvPr>
        </p:nvPicPr>
        <p:blipFill>
          <a:blip r:embed="rId2"/>
          <a:stretch>
            <a:fillRect/>
          </a:stretch>
        </p:blipFill>
        <p:spPr>
          <a:xfrm>
            <a:off x="455859" y="2884628"/>
            <a:ext cx="5640141" cy="2177319"/>
          </a:xfrm>
          <a:prstGeom prst="rect">
            <a:avLst/>
          </a:prstGeom>
        </p:spPr>
      </p:pic>
      <p:pic>
        <p:nvPicPr>
          <p:cNvPr id="7" name="Imagen 6" descr="Gráfico, Gráfico de dispersión&#10;&#10;El contenido generado por IA puede ser incorrecto.">
            <a:extLst>
              <a:ext uri="{FF2B5EF4-FFF2-40B4-BE49-F238E27FC236}">
                <a16:creationId xmlns:a16="http://schemas.microsoft.com/office/drawing/2014/main" id="{5F9C7891-36BE-52FD-ECDA-F40F0B587E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77594" y="1589265"/>
            <a:ext cx="5228886" cy="4220755"/>
          </a:xfrm>
          <a:prstGeom prst="rect">
            <a:avLst/>
          </a:prstGeom>
          <a:noFill/>
          <a:ln>
            <a:noFill/>
          </a:ln>
        </p:spPr>
      </p:pic>
    </p:spTree>
    <p:extLst>
      <p:ext uri="{BB962C8B-B14F-4D97-AF65-F5344CB8AC3E}">
        <p14:creationId xmlns:p14="http://schemas.microsoft.com/office/powerpoint/2010/main" val="1668198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9EA75A6C-8EFE-39B4-60D9-4CA629C1CE60}"/>
              </a:ext>
            </a:extLst>
          </p:cNvPr>
          <p:cNvSpPr>
            <a:spLocks noGrp="1"/>
          </p:cNvSpPr>
          <p:nvPr>
            <p:ph type="title"/>
          </p:nvPr>
        </p:nvSpPr>
        <p:spPr>
          <a:xfrm>
            <a:off x="574400" y="997527"/>
            <a:ext cx="4053018" cy="3505057"/>
          </a:xfrm>
        </p:spPr>
        <p:txBody>
          <a:bodyPr vert="horz" lIns="91440" tIns="45720" rIns="91440" bIns="45720" rtlCol="0" anchor="t">
            <a:normAutofit/>
          </a:bodyPr>
          <a:lstStyle/>
          <a:p>
            <a:r>
              <a:rPr lang="en-US" sz="5200" b="1" kern="1200">
                <a:solidFill>
                  <a:schemeClr val="tx1"/>
                </a:solidFill>
                <a:latin typeface="+mj-lt"/>
                <a:ea typeface="+mj-ea"/>
                <a:cs typeface="+mj-cs"/>
              </a:rPr>
              <a:t>Paso 3. Actualización</a:t>
            </a:r>
          </a:p>
        </p:txBody>
      </p:sp>
      <p:pic>
        <p:nvPicPr>
          <p:cNvPr id="6" name="Marcador de contenido 5" descr="Gráfico, Gráfico de líneas&#10;&#10;El contenido generado por IA puede ser incorrecto.">
            <a:extLst>
              <a:ext uri="{FF2B5EF4-FFF2-40B4-BE49-F238E27FC236}">
                <a16:creationId xmlns:a16="http://schemas.microsoft.com/office/drawing/2014/main" id="{8FA70D97-6967-FEFB-0AC5-C07D3000D56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 b="617"/>
          <a:stretch>
            <a:fillRect/>
          </a:stretch>
        </p:blipFill>
        <p:spPr bwMode="auto">
          <a:xfrm>
            <a:off x="5218980" y="672912"/>
            <a:ext cx="6973019" cy="5596128"/>
          </a:xfrm>
          <a:prstGeom prst="rect">
            <a:avLst/>
          </a:prstGeom>
          <a:noFill/>
        </p:spPr>
      </p:pic>
      <p:cxnSp>
        <p:nvCxnSpPr>
          <p:cNvPr id="15" name="Straight Connector 14">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215128" y="6274446"/>
            <a:ext cx="697687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EB4FEC19-0950-4D1D-D049-D1A5243AAB97}"/>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prstClr val="black"/>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B27E35B0-B1B2-591E-D43B-0B017BF17CC9}"/>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a:solidFill>
                  <a:prstClr val="black"/>
                </a:solidFill>
              </a:rPr>
              <a:pPr>
                <a:spcAft>
                  <a:spcPts val="600"/>
                </a:spcAft>
              </a:pPr>
              <a:t>57</a:t>
            </a:fld>
            <a:endParaRPr lang="en-US">
              <a:solidFill>
                <a:prstClr val="black"/>
              </a:solidFill>
            </a:endParaRPr>
          </a:p>
        </p:txBody>
      </p:sp>
    </p:spTree>
    <p:extLst>
      <p:ext uri="{BB962C8B-B14F-4D97-AF65-F5344CB8AC3E}">
        <p14:creationId xmlns:p14="http://schemas.microsoft.com/office/powerpoint/2010/main" val="1724956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03" name="Straight Connector 410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4105" name="Rectangle 410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B5081C2A-4D1E-43FF-0192-8F9BBF8C036C}"/>
              </a:ext>
            </a:extLst>
          </p:cNvPr>
          <p:cNvSpPr>
            <a:spLocks noGrp="1"/>
          </p:cNvSpPr>
          <p:nvPr>
            <p:ph type="title"/>
          </p:nvPr>
        </p:nvSpPr>
        <p:spPr>
          <a:xfrm>
            <a:off x="574400" y="997527"/>
            <a:ext cx="4053018" cy="3505057"/>
          </a:xfrm>
        </p:spPr>
        <p:txBody>
          <a:bodyPr vert="horz" lIns="91440" tIns="45720" rIns="91440" bIns="45720" rtlCol="0" anchor="t">
            <a:normAutofit/>
          </a:bodyPr>
          <a:lstStyle/>
          <a:p>
            <a:r>
              <a:rPr lang="en-US" sz="5200" b="1" kern="1200">
                <a:solidFill>
                  <a:schemeClr val="tx1"/>
                </a:solidFill>
                <a:latin typeface="+mj-lt"/>
                <a:ea typeface="+mj-ea"/>
                <a:cs typeface="+mj-cs"/>
              </a:rPr>
              <a:t>Método del Codo</a:t>
            </a:r>
          </a:p>
        </p:txBody>
      </p:sp>
      <p:pic>
        <p:nvPicPr>
          <p:cNvPr id="4098" name="Picture 2">
            <a:extLst>
              <a:ext uri="{FF2B5EF4-FFF2-40B4-BE49-F238E27FC236}">
                <a16:creationId xmlns:a16="http://schemas.microsoft.com/office/drawing/2014/main" id="{CB892C86-7361-62C6-5885-1A8419BB85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055" r="10512" b="2"/>
          <a:stretch>
            <a:fillRect/>
          </a:stretch>
        </p:blipFill>
        <p:spPr bwMode="auto">
          <a:xfrm>
            <a:off x="5218980" y="672912"/>
            <a:ext cx="6973019" cy="5596128"/>
          </a:xfrm>
          <a:prstGeom prst="rect">
            <a:avLst/>
          </a:prstGeom>
          <a:noFill/>
          <a:extLst>
            <a:ext uri="{909E8E84-426E-40DD-AFC4-6F175D3DCCD1}">
              <a14:hiddenFill xmlns:a14="http://schemas.microsoft.com/office/drawing/2010/main">
                <a:solidFill>
                  <a:srgbClr val="FFFFFF"/>
                </a:solidFill>
              </a14:hiddenFill>
            </a:ext>
          </a:extLst>
        </p:spPr>
      </p:pic>
      <p:cxnSp>
        <p:nvCxnSpPr>
          <p:cNvPr id="4107" name="Straight Connector 4106">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215128" y="6274446"/>
            <a:ext cx="697687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30284C7B-8402-B17B-2D78-E9166CA6C292}"/>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prstClr val="black"/>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C15EE1F8-09CE-B5CA-8B5B-315E36BA2EB6}"/>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a:solidFill>
                  <a:prstClr val="black"/>
                </a:solidFill>
              </a:rPr>
              <a:pPr>
                <a:spcAft>
                  <a:spcPts val="600"/>
                </a:spcAft>
              </a:pPr>
              <a:t>58</a:t>
            </a:fld>
            <a:endParaRPr lang="en-US">
              <a:solidFill>
                <a:prstClr val="black"/>
              </a:solidFill>
            </a:endParaRPr>
          </a:p>
        </p:txBody>
      </p:sp>
    </p:spTree>
    <p:extLst>
      <p:ext uri="{BB962C8B-B14F-4D97-AF65-F5344CB8AC3E}">
        <p14:creationId xmlns:p14="http://schemas.microsoft.com/office/powerpoint/2010/main" val="1434387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8295F8-7346-7EDD-3B78-E3EEB269488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F08A106D-C564-3CD9-435D-55119DBAD1FE}"/>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64FD4ECC-C118-48D5-91D4-66226996E1FD}"/>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Implementación</a:t>
            </a:r>
            <a:endParaRPr lang="es-MX" dirty="0">
              <a:solidFill>
                <a:srgbClr val="FFFFFF"/>
              </a:solidFill>
            </a:endParaRPr>
          </a:p>
        </p:txBody>
      </p:sp>
      <p:cxnSp>
        <p:nvCxnSpPr>
          <p:cNvPr id="12" name="Straight Connector 11">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A358504F-89A1-BEA3-A45D-60C73385605C}"/>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D2966352-E55F-609A-85D7-D471F655F79D}"/>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59</a:t>
            </a:fld>
            <a:endParaRPr lang="en-US">
              <a:solidFill>
                <a:srgbClr val="FFFFFF"/>
              </a:solidFill>
            </a:endParaRPr>
          </a:p>
        </p:txBody>
      </p:sp>
    </p:spTree>
    <p:extLst>
      <p:ext uri="{BB962C8B-B14F-4D97-AF65-F5344CB8AC3E}">
        <p14:creationId xmlns:p14="http://schemas.microsoft.com/office/powerpoint/2010/main" val="26232978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9D5F9E5-A258-F547-37E6-21884423E7A1}"/>
              </a:ext>
            </a:extLst>
          </p:cNvPr>
          <p:cNvSpPr>
            <a:spLocks noGrp="1"/>
          </p:cNvSpPr>
          <p:nvPr>
            <p:ph type="title"/>
          </p:nvPr>
        </p:nvSpPr>
        <p:spPr>
          <a:xfrm>
            <a:off x="640080" y="914400"/>
            <a:ext cx="6980274" cy="2996649"/>
          </a:xfrm>
        </p:spPr>
        <p:txBody>
          <a:bodyPr vert="horz" lIns="91440" tIns="45720" rIns="91440" bIns="45720" rtlCol="0" anchor="t">
            <a:normAutofit/>
          </a:bodyPr>
          <a:lstStyle/>
          <a:p>
            <a:r>
              <a:rPr lang="en-US" sz="6600"/>
              <a:t>Material</a:t>
            </a:r>
          </a:p>
        </p:txBody>
      </p:sp>
      <p:sp>
        <p:nvSpPr>
          <p:cNvPr id="3" name="Marcador de contenido 2">
            <a:extLst>
              <a:ext uri="{FF2B5EF4-FFF2-40B4-BE49-F238E27FC236}">
                <a16:creationId xmlns:a16="http://schemas.microsoft.com/office/drawing/2014/main" id="{A693B451-7F61-4FB9-D943-884F7E98CB6E}"/>
              </a:ext>
            </a:extLst>
          </p:cNvPr>
          <p:cNvSpPr>
            <a:spLocks noGrp="1"/>
          </p:cNvSpPr>
          <p:nvPr>
            <p:ph idx="1"/>
          </p:nvPr>
        </p:nvSpPr>
        <p:spPr>
          <a:xfrm>
            <a:off x="640080" y="5248504"/>
            <a:ext cx="6980274" cy="950275"/>
          </a:xfrm>
        </p:spPr>
        <p:txBody>
          <a:bodyPr vert="horz" lIns="91440" tIns="45720" rIns="91440" bIns="45720" rtlCol="0" anchor="t">
            <a:normAutofit/>
          </a:bodyPr>
          <a:lstStyle/>
          <a:p>
            <a:pPr>
              <a:lnSpc>
                <a:spcPct val="130000"/>
              </a:lnSpc>
            </a:pPr>
            <a:r>
              <a:rPr lang="en-US" sz="1800" b="1" cap="all" spc="300" dirty="0"/>
              <a:t>Google </a:t>
            </a:r>
            <a:r>
              <a:rPr lang="en-US" sz="1800" b="1" cap="all" spc="300" dirty="0" err="1"/>
              <a:t>Colab</a:t>
            </a:r>
            <a:endParaRPr lang="en-US" sz="1800" b="1" cap="all" spc="300" dirty="0"/>
          </a:p>
        </p:txBody>
      </p:sp>
      <p:cxnSp>
        <p:nvCxnSpPr>
          <p:cNvPr id="12" name="Straight Connector 11">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6D40447B-69C6-C03C-B14B-6D4BBB0B5DB6}"/>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21C2B1FF-9F73-2232-487A-E8617DB2B964}"/>
              </a:ext>
            </a:extLst>
          </p:cNvPr>
          <p:cNvSpPr>
            <a:spLocks noGrp="1"/>
          </p:cNvSpPr>
          <p:nvPr>
            <p:ph type="sldNum" sz="quarter" idx="12"/>
          </p:nvPr>
        </p:nvSpPr>
        <p:spPr/>
        <p:txBody>
          <a:bodyPr/>
          <a:lstStyle/>
          <a:p>
            <a:fld id="{70C12960-6E85-460F-B6E3-5B82CB31AF3D}" type="slidenum">
              <a:rPr lang="en-US" smtClean="0"/>
              <a:t>6</a:t>
            </a:fld>
            <a:endParaRPr lang="en-US"/>
          </a:p>
        </p:txBody>
      </p:sp>
    </p:spTree>
    <p:extLst>
      <p:ext uri="{BB962C8B-B14F-4D97-AF65-F5344CB8AC3E}">
        <p14:creationId xmlns:p14="http://schemas.microsoft.com/office/powerpoint/2010/main" val="3802598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36" name="Straight Connector 513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5138" name="Rectangle 513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AF98750-BD3F-2582-8B58-EC2CCE9E3F68}"/>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3400"/>
              <a:t>Segmentación de clientes</a:t>
            </a:r>
          </a:p>
        </p:txBody>
      </p:sp>
      <p:pic>
        <p:nvPicPr>
          <p:cNvPr id="5126" name="Picture 6" descr="Intro to Customer Segmentation &amp; RFM Analysis">
            <a:extLst>
              <a:ext uri="{FF2B5EF4-FFF2-40B4-BE49-F238E27FC236}">
                <a16:creationId xmlns:a16="http://schemas.microsoft.com/office/drawing/2014/main" id="{9C80FF83-09C7-ECD0-D363-CA2F12E194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62406" y="990201"/>
            <a:ext cx="6424036" cy="4818027"/>
          </a:xfrm>
          <a:prstGeom prst="rect">
            <a:avLst/>
          </a:prstGeom>
          <a:noFill/>
          <a:extLst>
            <a:ext uri="{909E8E84-426E-40DD-AFC4-6F175D3DCCD1}">
              <a14:hiddenFill xmlns:a14="http://schemas.microsoft.com/office/drawing/2010/main">
                <a:solidFill>
                  <a:srgbClr val="FFFFFF"/>
                </a:solidFill>
              </a14:hiddenFill>
            </a:ext>
          </a:extLst>
        </p:spPr>
      </p:pic>
      <p:cxnSp>
        <p:nvCxnSpPr>
          <p:cNvPr id="5140" name="Straight Connector 5139">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B077AAF6-F58C-3A64-4024-8D5AB0DDB833}"/>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schemeClr val="tx1"/>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B47CB4D3-CB91-7C3B-4A88-CE97FEAD458E}"/>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smtClean="0"/>
              <a:pPr>
                <a:spcAft>
                  <a:spcPts val="600"/>
                </a:spcAft>
              </a:pPr>
              <a:t>60</a:t>
            </a:fld>
            <a:endParaRPr lang="en-US"/>
          </a:p>
        </p:txBody>
      </p:sp>
    </p:spTree>
    <p:extLst>
      <p:ext uri="{BB962C8B-B14F-4D97-AF65-F5344CB8AC3E}">
        <p14:creationId xmlns:p14="http://schemas.microsoft.com/office/powerpoint/2010/main" val="3779178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C84659-57D4-0028-A555-1BD72086D835}"/>
            </a:ext>
          </a:extLst>
        </p:cNvPr>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62F775EF-FB3E-2D5B-C3C5-42477A2B1AAA}"/>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81847DE9-DE8F-824F-CB7E-2545F6A68E3C}"/>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Laboratorio</a:t>
            </a:r>
            <a:endParaRPr lang="es-MX" dirty="0">
              <a:solidFill>
                <a:srgbClr val="FFFFFF"/>
              </a:solidFill>
            </a:endParaRPr>
          </a:p>
        </p:txBody>
      </p:sp>
      <p:cxnSp>
        <p:nvCxnSpPr>
          <p:cNvPr id="8" name="Straight Connector 11">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0151A716-8EB2-C2D0-F920-627466300868}"/>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A53A8D2B-DF7F-7B27-C99C-499EB52AED0D}"/>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61</a:t>
            </a:fld>
            <a:endParaRPr lang="en-US">
              <a:solidFill>
                <a:srgbClr val="FFFFFF"/>
              </a:solidFill>
            </a:endParaRPr>
          </a:p>
        </p:txBody>
      </p:sp>
    </p:spTree>
    <p:extLst>
      <p:ext uri="{BB962C8B-B14F-4D97-AF65-F5344CB8AC3E}">
        <p14:creationId xmlns:p14="http://schemas.microsoft.com/office/powerpoint/2010/main" val="2106387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DE80233D-0D9B-AEEA-6060-0B138EFDE5AE}"/>
              </a:ext>
            </a:extLst>
          </p:cNvPr>
          <p:cNvSpPr>
            <a:spLocks noGrp="1"/>
          </p:cNvSpPr>
          <p:nvPr>
            <p:ph type="title"/>
          </p:nvPr>
        </p:nvSpPr>
        <p:spPr>
          <a:xfrm>
            <a:off x="640080" y="914400"/>
            <a:ext cx="3412998" cy="1839433"/>
          </a:xfrm>
        </p:spPr>
        <p:txBody>
          <a:bodyPr>
            <a:normAutofit/>
          </a:bodyPr>
          <a:lstStyle/>
          <a:p>
            <a:r>
              <a:rPr lang="es-ES" sz="3600"/>
              <a:t>Laboratorio 3</a:t>
            </a:r>
            <a:endParaRPr lang="es-MX" sz="3600"/>
          </a:p>
        </p:txBody>
      </p:sp>
      <p:sp>
        <p:nvSpPr>
          <p:cNvPr id="19" name="Marcador de contenido 2">
            <a:extLst>
              <a:ext uri="{FF2B5EF4-FFF2-40B4-BE49-F238E27FC236}">
                <a16:creationId xmlns:a16="http://schemas.microsoft.com/office/drawing/2014/main" id="{2D81448D-181B-845F-78DE-A85BCE54E06E}"/>
              </a:ext>
            </a:extLst>
          </p:cNvPr>
          <p:cNvSpPr>
            <a:spLocks noGrp="1"/>
          </p:cNvSpPr>
          <p:nvPr>
            <p:ph idx="1"/>
          </p:nvPr>
        </p:nvSpPr>
        <p:spPr>
          <a:xfrm>
            <a:off x="4632670" y="1014984"/>
            <a:ext cx="7029274" cy="5314686"/>
          </a:xfrm>
        </p:spPr>
        <p:txBody>
          <a:bodyPr>
            <a:normAutofit/>
          </a:bodyPr>
          <a:lstStyle/>
          <a:p>
            <a:pPr marL="457200" indent="-457200">
              <a:lnSpc>
                <a:spcPct val="110000"/>
              </a:lnSpc>
              <a:buFont typeface="+mj-lt"/>
              <a:buAutoNum type="arabicPeriod"/>
            </a:pPr>
            <a:r>
              <a:rPr lang="es-ES" dirty="0"/>
              <a:t>Utiliza un conjunto de datos de Kaggle o propio el cual no tenga etiquetas</a:t>
            </a:r>
          </a:p>
          <a:p>
            <a:pPr marL="457200" indent="-457200">
              <a:lnSpc>
                <a:spcPct val="110000"/>
              </a:lnSpc>
              <a:buFont typeface="+mj-lt"/>
              <a:buAutoNum type="arabicPeriod"/>
            </a:pPr>
            <a:r>
              <a:rPr lang="es-ES" dirty="0"/>
              <a:t>Divide los datos en entrenamiento (70%) y prueba (30%)</a:t>
            </a:r>
          </a:p>
          <a:p>
            <a:pPr marL="457200" indent="-457200">
              <a:lnSpc>
                <a:spcPct val="110000"/>
              </a:lnSpc>
              <a:buFont typeface="+mj-lt"/>
              <a:buAutoNum type="arabicPeriod"/>
            </a:pPr>
            <a:r>
              <a:rPr lang="es-ES" dirty="0"/>
              <a:t>Implementa sobre el subconjunto de entrenamiento el método del codo para saber el número de </a:t>
            </a:r>
            <a:r>
              <a:rPr lang="es-ES" dirty="0" err="1"/>
              <a:t>clusters</a:t>
            </a:r>
            <a:r>
              <a:rPr lang="es-ES" dirty="0"/>
              <a:t> adecuado</a:t>
            </a:r>
          </a:p>
          <a:p>
            <a:pPr marL="457200" indent="-457200">
              <a:lnSpc>
                <a:spcPct val="110000"/>
              </a:lnSpc>
              <a:buFont typeface="+mj-lt"/>
              <a:buAutoNum type="arabicPeriod"/>
            </a:pPr>
            <a:r>
              <a:rPr lang="es-ES" dirty="0"/>
              <a:t>Implementa K-means utilizando la K adecuada sobre el subconjunto de entrenamiento</a:t>
            </a:r>
          </a:p>
          <a:p>
            <a:pPr marL="457200" indent="-457200">
              <a:lnSpc>
                <a:spcPct val="110000"/>
              </a:lnSpc>
              <a:buFont typeface="+mj-lt"/>
              <a:buAutoNum type="arabicPeriod"/>
            </a:pPr>
            <a:r>
              <a:rPr lang="es-ES" dirty="0"/>
              <a:t>Realiza una inferencia utilizando el subconjunto de prueba</a:t>
            </a:r>
          </a:p>
          <a:p>
            <a:pPr marL="457200" indent="-457200">
              <a:lnSpc>
                <a:spcPct val="110000"/>
              </a:lnSpc>
              <a:buFont typeface="+mj-lt"/>
              <a:buAutoNum type="arabicPeriod"/>
            </a:pPr>
            <a:r>
              <a:rPr lang="es-ES" dirty="0"/>
              <a:t>Implementa PCA (Principal </a:t>
            </a:r>
            <a:r>
              <a:rPr lang="es-ES" dirty="0" err="1"/>
              <a:t>Components</a:t>
            </a:r>
            <a:r>
              <a:rPr lang="es-ES" dirty="0"/>
              <a:t> </a:t>
            </a:r>
            <a:r>
              <a:rPr lang="es-ES" dirty="0" err="1"/>
              <a:t>Analysis</a:t>
            </a:r>
            <a:r>
              <a:rPr lang="es-ES" dirty="0"/>
              <a:t>) para poder visualizar el agrupamiento del subconjunto de pruebas junto con sus centroides</a:t>
            </a:r>
            <a:endParaRPr lang="es-MX" dirty="0"/>
          </a:p>
        </p:txBody>
      </p:sp>
      <p:sp>
        <p:nvSpPr>
          <p:cNvPr id="4" name="Marcador de pie de página 3">
            <a:extLst>
              <a:ext uri="{FF2B5EF4-FFF2-40B4-BE49-F238E27FC236}">
                <a16:creationId xmlns:a16="http://schemas.microsoft.com/office/drawing/2014/main" id="{021D1D94-10E0-D196-B9CD-7A9A6A6F8261}"/>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000000"/>
                </a:solidFill>
              </a:rPr>
              <a:t>Atoany Fierro | Tecnológico de Monterrey</a:t>
            </a:r>
          </a:p>
        </p:txBody>
      </p:sp>
      <p:sp>
        <p:nvSpPr>
          <p:cNvPr id="5" name="Marcador de número de diapositiva 4">
            <a:extLst>
              <a:ext uri="{FF2B5EF4-FFF2-40B4-BE49-F238E27FC236}">
                <a16:creationId xmlns:a16="http://schemas.microsoft.com/office/drawing/2014/main" id="{00DDEB3E-EEF8-08DF-0F30-D624ADD6947A}"/>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000000"/>
                </a:solidFill>
              </a:rPr>
              <a:pPr>
                <a:spcAft>
                  <a:spcPts val="600"/>
                </a:spcAft>
              </a:pPr>
              <a:t>62</a:t>
            </a:fld>
            <a:endParaRPr lang="en-US">
              <a:solidFill>
                <a:srgbClr val="000000"/>
              </a:solidFill>
            </a:endParaRPr>
          </a:p>
        </p:txBody>
      </p:sp>
      <p:pic>
        <p:nvPicPr>
          <p:cNvPr id="6146" name="Picture 2" descr="K-Means Clustering. K-Means Clustering is an unsupervised… | by harish  reddy | Analytics Vidhya | Medium">
            <a:extLst>
              <a:ext uri="{FF2B5EF4-FFF2-40B4-BE49-F238E27FC236}">
                <a16:creationId xmlns:a16="http://schemas.microsoft.com/office/drawing/2014/main" id="{89670EA9-5297-14DC-E539-2F54E0397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14" y="1994889"/>
            <a:ext cx="3582648" cy="358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7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4B0923-95D0-F843-D5E1-7AFE8F365B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5F6A6AB6-45E3-ABA7-F177-AFED182304D1}"/>
              </a:ext>
            </a:extLst>
          </p:cNvPr>
          <p:cNvPicPr>
            <a:picLocks noChangeAspect="1"/>
          </p:cNvPicPr>
          <p:nvPr/>
        </p:nvPicPr>
        <p:blipFill>
          <a:blip r:embed="rId2">
            <a:alphaModFix amt="40000"/>
          </a:blip>
          <a:srcRect r="9091" b="31820"/>
          <a:stretch>
            <a:fillRect/>
          </a:stretch>
        </p:blipFill>
        <p:spPr>
          <a:xfrm>
            <a:off x="20" y="152"/>
            <a:ext cx="12191980" cy="6857848"/>
          </a:xfrm>
          <a:prstGeom prst="rect">
            <a:avLst/>
          </a:prstGeom>
        </p:spPr>
      </p:pic>
      <p:sp>
        <p:nvSpPr>
          <p:cNvPr id="2" name="Título 1">
            <a:extLst>
              <a:ext uri="{FF2B5EF4-FFF2-40B4-BE49-F238E27FC236}">
                <a16:creationId xmlns:a16="http://schemas.microsoft.com/office/drawing/2014/main" id="{F8B019AD-5C53-2BD5-4696-8E5A29B579DF}"/>
              </a:ext>
            </a:extLst>
          </p:cNvPr>
          <p:cNvSpPr>
            <a:spLocks noGrp="1"/>
          </p:cNvSpPr>
          <p:nvPr>
            <p:ph type="ctrTitle"/>
          </p:nvPr>
        </p:nvSpPr>
        <p:spPr>
          <a:xfrm>
            <a:off x="640080" y="985233"/>
            <a:ext cx="5758628" cy="3355853"/>
          </a:xfrm>
        </p:spPr>
        <p:txBody>
          <a:bodyPr anchor="t">
            <a:normAutofit/>
          </a:bodyPr>
          <a:lstStyle/>
          <a:p>
            <a:r>
              <a:rPr lang="es-ES" sz="6000" dirty="0">
                <a:solidFill>
                  <a:srgbClr val="FFFFFF"/>
                </a:solidFill>
              </a:rPr>
              <a:t>Árboles de Decisión</a:t>
            </a:r>
            <a:endParaRPr lang="es-MX" sz="6000" dirty="0">
              <a:solidFill>
                <a:srgbClr val="FFFFFF"/>
              </a:solidFill>
            </a:endParaRPr>
          </a:p>
        </p:txBody>
      </p:sp>
      <p:cxnSp>
        <p:nvCxnSpPr>
          <p:cNvPr id="12" name="Straight Connector 11">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75F209BB-D1CC-6147-5F78-9507083707E9}"/>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B60C3E90-9CFB-F68A-D82D-A92DAA993712}"/>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63</a:t>
            </a:fld>
            <a:endParaRPr lang="en-US">
              <a:solidFill>
                <a:srgbClr val="FFFFFF"/>
              </a:solidFill>
            </a:endParaRPr>
          </a:p>
        </p:txBody>
      </p:sp>
    </p:spTree>
    <p:extLst>
      <p:ext uri="{BB962C8B-B14F-4D97-AF65-F5344CB8AC3E}">
        <p14:creationId xmlns:p14="http://schemas.microsoft.com/office/powerpoint/2010/main" val="10939810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6449696-B58D-B1F5-50C1-F73EA6CE96A3}"/>
              </a:ext>
            </a:extLst>
          </p:cNvPr>
          <p:cNvSpPr>
            <a:spLocks noGrp="1"/>
          </p:cNvSpPr>
          <p:nvPr>
            <p:ph type="title"/>
          </p:nvPr>
        </p:nvSpPr>
        <p:spPr>
          <a:xfrm>
            <a:off x="640080" y="1371600"/>
            <a:ext cx="10890928" cy="971550"/>
          </a:xfrm>
        </p:spPr>
        <p:txBody>
          <a:bodyPr anchor="t">
            <a:normAutofit/>
          </a:bodyPr>
          <a:lstStyle/>
          <a:p>
            <a:r>
              <a:rPr lang="es-ES" dirty="0"/>
              <a:t>Introducción</a:t>
            </a:r>
            <a:endParaRPr lang="es-MX" dirty="0"/>
          </a:p>
        </p:txBody>
      </p:sp>
      <p:cxnSp>
        <p:nvCxnSpPr>
          <p:cNvPr id="13" name="Straight Connector 12">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Google Shape;124;p3" descr="Diagram&#10;&#10;Description automatically generated">
            <a:extLst>
              <a:ext uri="{FF2B5EF4-FFF2-40B4-BE49-F238E27FC236}">
                <a16:creationId xmlns:a16="http://schemas.microsoft.com/office/drawing/2014/main" id="{3EA38C4F-7146-FA1A-8220-A68FAB7E9AA3}"/>
              </a:ext>
            </a:extLst>
          </p:cNvPr>
          <p:cNvPicPr preferRelativeResize="0">
            <a:picLocks/>
          </p:cNvPicPr>
          <p:nvPr/>
        </p:nvPicPr>
        <p:blipFill rotWithShape="1">
          <a:blip r:embed="rId2"/>
          <a:stretch/>
        </p:blipFill>
        <p:spPr>
          <a:xfrm>
            <a:off x="713232" y="2998581"/>
            <a:ext cx="5648193" cy="2838216"/>
          </a:xfrm>
          <a:prstGeom prst="rect">
            <a:avLst/>
          </a:prstGeom>
          <a:noFill/>
        </p:spPr>
      </p:pic>
      <p:sp>
        <p:nvSpPr>
          <p:cNvPr id="3" name="Marcador de contenido 2">
            <a:extLst>
              <a:ext uri="{FF2B5EF4-FFF2-40B4-BE49-F238E27FC236}">
                <a16:creationId xmlns:a16="http://schemas.microsoft.com/office/drawing/2014/main" id="{7BFA4E18-D944-CF9F-86AA-530BD359A773}"/>
              </a:ext>
            </a:extLst>
          </p:cNvPr>
          <p:cNvSpPr>
            <a:spLocks noGrp="1"/>
          </p:cNvSpPr>
          <p:nvPr>
            <p:ph idx="1"/>
          </p:nvPr>
        </p:nvSpPr>
        <p:spPr>
          <a:xfrm>
            <a:off x="6871063" y="2537460"/>
            <a:ext cx="4659945" cy="3760459"/>
          </a:xfrm>
        </p:spPr>
        <p:txBody>
          <a:bodyPr anchor="t">
            <a:normAutofit/>
          </a:bodyPr>
          <a:lstStyle/>
          <a:p>
            <a:r>
              <a:rPr lang="es-ES" dirty="0"/>
              <a:t>En Machine Learning, uno de los objetivos principales es tomar decisiones automáticas a partir de datos. Los árboles de decisión de clasificación son uno de los algoritmos más intuitivos para lograrlo, ya que imitan la forma en que los humanos toman decisiones: haciendo preguntas secuenciales.</a:t>
            </a:r>
            <a:endParaRPr lang="es-MX" dirty="0"/>
          </a:p>
          <a:p>
            <a:endParaRPr lang="es-MX" dirty="0"/>
          </a:p>
        </p:txBody>
      </p:sp>
      <p:sp>
        <p:nvSpPr>
          <p:cNvPr id="4" name="Marcador de pie de página 3">
            <a:extLst>
              <a:ext uri="{FF2B5EF4-FFF2-40B4-BE49-F238E27FC236}">
                <a16:creationId xmlns:a16="http://schemas.microsoft.com/office/drawing/2014/main" id="{5BAC9401-F976-7F6C-A019-16E7B3D52CEE}"/>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t>Atoany Fierro | Tecnológico de Monterrey</a:t>
            </a:r>
          </a:p>
        </p:txBody>
      </p:sp>
      <p:sp>
        <p:nvSpPr>
          <p:cNvPr id="5" name="Marcador de número de diapositiva 4">
            <a:extLst>
              <a:ext uri="{FF2B5EF4-FFF2-40B4-BE49-F238E27FC236}">
                <a16:creationId xmlns:a16="http://schemas.microsoft.com/office/drawing/2014/main" id="{6DF04BBD-2F89-BE96-3E2A-3C2019E5A428}"/>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pPr>
                <a:spcAft>
                  <a:spcPts val="600"/>
                </a:spcAft>
              </a:pPr>
              <a:t>64</a:t>
            </a:fld>
            <a:endParaRPr lang="en-US"/>
          </a:p>
        </p:txBody>
      </p:sp>
    </p:spTree>
    <p:extLst>
      <p:ext uri="{BB962C8B-B14F-4D97-AF65-F5344CB8AC3E}">
        <p14:creationId xmlns:p14="http://schemas.microsoft.com/office/powerpoint/2010/main" val="21510383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0EEA12-748E-6A21-AA90-43B025CFC16C}"/>
              </a:ext>
            </a:extLst>
          </p:cNvPr>
          <p:cNvSpPr>
            <a:spLocks noGrp="1"/>
          </p:cNvSpPr>
          <p:nvPr>
            <p:ph type="title"/>
          </p:nvPr>
        </p:nvSpPr>
        <p:spPr/>
        <p:txBody>
          <a:bodyPr/>
          <a:lstStyle/>
          <a:p>
            <a:r>
              <a:rPr lang="es-ES" dirty="0"/>
              <a:t>Introducción</a:t>
            </a:r>
            <a:endParaRPr lang="es-MX" dirty="0"/>
          </a:p>
        </p:txBody>
      </p:sp>
      <p:graphicFrame>
        <p:nvGraphicFramePr>
          <p:cNvPr id="6" name="Marcador de contenido 5">
            <a:extLst>
              <a:ext uri="{FF2B5EF4-FFF2-40B4-BE49-F238E27FC236}">
                <a16:creationId xmlns:a16="http://schemas.microsoft.com/office/drawing/2014/main" id="{AF694DD7-BF74-6860-1032-A46B1B115191}"/>
              </a:ext>
            </a:extLst>
          </p:cNvPr>
          <p:cNvGraphicFramePr>
            <a:graphicFrameLocks noGrp="1"/>
          </p:cNvGraphicFramePr>
          <p:nvPr>
            <p:ph idx="1"/>
            <p:extLst>
              <p:ext uri="{D42A27DB-BD31-4B8C-83A1-F6EECF244321}">
                <p14:modId xmlns:p14="http://schemas.microsoft.com/office/powerpoint/2010/main" val="3790413303"/>
              </p:ext>
            </p:extLst>
          </p:nvPr>
        </p:nvGraphicFramePr>
        <p:xfrm>
          <a:off x="639763" y="2633663"/>
          <a:ext cx="10891836" cy="2595880"/>
        </p:xfrm>
        <a:graphic>
          <a:graphicData uri="http://schemas.openxmlformats.org/drawingml/2006/table">
            <a:tbl>
              <a:tblPr firstRow="1" bandRow="1">
                <a:tableStyleId>{5C22544A-7EE6-4342-B048-85BDC9FD1C3A}</a:tableStyleId>
              </a:tblPr>
              <a:tblGrid>
                <a:gridCol w="5445918">
                  <a:extLst>
                    <a:ext uri="{9D8B030D-6E8A-4147-A177-3AD203B41FA5}">
                      <a16:colId xmlns:a16="http://schemas.microsoft.com/office/drawing/2014/main" val="749605751"/>
                    </a:ext>
                  </a:extLst>
                </a:gridCol>
                <a:gridCol w="5445918">
                  <a:extLst>
                    <a:ext uri="{9D8B030D-6E8A-4147-A177-3AD203B41FA5}">
                      <a16:colId xmlns:a16="http://schemas.microsoft.com/office/drawing/2014/main" val="542658143"/>
                    </a:ext>
                  </a:extLst>
                </a:gridCol>
              </a:tblGrid>
              <a:tr h="370840">
                <a:tc>
                  <a:txBody>
                    <a:bodyPr/>
                    <a:lstStyle/>
                    <a:p>
                      <a:r>
                        <a:rPr lang="es-ES" dirty="0"/>
                        <a:t>Ventajas</a:t>
                      </a:r>
                      <a:endParaRPr lang="es-MX" dirty="0"/>
                    </a:p>
                  </a:txBody>
                  <a:tcPr/>
                </a:tc>
                <a:tc>
                  <a:txBody>
                    <a:bodyPr/>
                    <a:lstStyle/>
                    <a:p>
                      <a:r>
                        <a:rPr lang="es-ES" dirty="0"/>
                        <a:t>Desventajas</a:t>
                      </a:r>
                      <a:endParaRPr lang="es-MX" dirty="0"/>
                    </a:p>
                  </a:txBody>
                  <a:tcPr/>
                </a:tc>
                <a:extLst>
                  <a:ext uri="{0D108BD9-81ED-4DB2-BD59-A6C34878D82A}">
                    <a16:rowId xmlns:a16="http://schemas.microsoft.com/office/drawing/2014/main" val="1902642495"/>
                  </a:ext>
                </a:extLst>
              </a:tr>
              <a:tr h="370840">
                <a:tc>
                  <a:txBody>
                    <a:bodyPr/>
                    <a:lstStyle/>
                    <a:p>
                      <a:r>
                        <a:rPr lang="es-MX" dirty="0"/>
                        <a:t>Fáciles de entender e interpreta</a:t>
                      </a:r>
                    </a:p>
                  </a:txBody>
                  <a:tcPr/>
                </a:tc>
                <a:tc>
                  <a:txBody>
                    <a:bodyPr/>
                    <a:lstStyle/>
                    <a:p>
                      <a:r>
                        <a:rPr lang="es-MX" dirty="0"/>
                        <a:t>Propensos al sobreajuste</a:t>
                      </a:r>
                    </a:p>
                  </a:txBody>
                  <a:tcPr/>
                </a:tc>
                <a:extLst>
                  <a:ext uri="{0D108BD9-81ED-4DB2-BD59-A6C34878D82A}">
                    <a16:rowId xmlns:a16="http://schemas.microsoft.com/office/drawing/2014/main" val="2496527129"/>
                  </a:ext>
                </a:extLst>
              </a:tr>
              <a:tr h="370840">
                <a:tc>
                  <a:txBody>
                    <a:bodyPr/>
                    <a:lstStyle/>
                    <a:p>
                      <a:r>
                        <a:rPr lang="es-ES" dirty="0"/>
                        <a:t>No requieren escalado de datos</a:t>
                      </a:r>
                      <a:endParaRPr lang="es-MX" dirty="0"/>
                    </a:p>
                  </a:txBody>
                  <a:tcPr/>
                </a:tc>
                <a:tc>
                  <a:txBody>
                    <a:bodyPr/>
                    <a:lstStyle/>
                    <a:p>
                      <a:r>
                        <a:rPr lang="es-MX" dirty="0"/>
                        <a:t>Alta varianza</a:t>
                      </a:r>
                    </a:p>
                  </a:txBody>
                  <a:tcPr/>
                </a:tc>
                <a:extLst>
                  <a:ext uri="{0D108BD9-81ED-4DB2-BD59-A6C34878D82A}">
                    <a16:rowId xmlns:a16="http://schemas.microsoft.com/office/drawing/2014/main" val="3326187720"/>
                  </a:ext>
                </a:extLst>
              </a:tr>
              <a:tr h="370840">
                <a:tc>
                  <a:txBody>
                    <a:bodyPr/>
                    <a:lstStyle/>
                    <a:p>
                      <a:r>
                        <a:rPr lang="es-ES" dirty="0"/>
                        <a:t>Funcionan con datos numéricos y categóricos</a:t>
                      </a:r>
                      <a:endParaRPr lang="es-MX" dirty="0"/>
                    </a:p>
                  </a:txBody>
                  <a:tcPr/>
                </a:tc>
                <a:tc>
                  <a:txBody>
                    <a:bodyPr/>
                    <a:lstStyle/>
                    <a:p>
                      <a:r>
                        <a:rPr lang="es-MX" dirty="0"/>
                        <a:t>Menor </a:t>
                      </a:r>
                      <a:r>
                        <a:rPr lang="es-MX" dirty="0" err="1"/>
                        <a:t>rendimient</a:t>
                      </a:r>
                      <a:endParaRPr lang="es-MX" dirty="0"/>
                    </a:p>
                  </a:txBody>
                  <a:tcPr/>
                </a:tc>
                <a:extLst>
                  <a:ext uri="{0D108BD9-81ED-4DB2-BD59-A6C34878D82A}">
                    <a16:rowId xmlns:a16="http://schemas.microsoft.com/office/drawing/2014/main" val="3647176918"/>
                  </a:ext>
                </a:extLst>
              </a:tr>
              <a:tr h="370840">
                <a:tc>
                  <a:txBody>
                    <a:bodyPr/>
                    <a:lstStyle/>
                    <a:p>
                      <a:r>
                        <a:rPr lang="es-MX" dirty="0"/>
                        <a:t>Capturan relaciones no lineales</a:t>
                      </a:r>
                    </a:p>
                  </a:txBody>
                  <a:tcPr/>
                </a:tc>
                <a:tc>
                  <a:txBody>
                    <a:bodyPr/>
                    <a:lstStyle/>
                    <a:p>
                      <a:r>
                        <a:rPr lang="es-MX" dirty="0"/>
                        <a:t>Divisiones binarias</a:t>
                      </a:r>
                    </a:p>
                  </a:txBody>
                  <a:tcPr/>
                </a:tc>
                <a:extLst>
                  <a:ext uri="{0D108BD9-81ED-4DB2-BD59-A6C34878D82A}">
                    <a16:rowId xmlns:a16="http://schemas.microsoft.com/office/drawing/2014/main" val="1893390932"/>
                  </a:ext>
                </a:extLst>
              </a:tr>
              <a:tr h="370840">
                <a:tc>
                  <a:txBody>
                    <a:bodyPr/>
                    <a:lstStyle/>
                    <a:p>
                      <a:r>
                        <a:rPr lang="es-MX" dirty="0"/>
                        <a:t>Selección automática de características</a:t>
                      </a:r>
                    </a:p>
                  </a:txBody>
                  <a:tcPr/>
                </a:tc>
                <a:tc>
                  <a:txBody>
                    <a:bodyPr/>
                    <a:lstStyle/>
                    <a:p>
                      <a:r>
                        <a:rPr lang="es-ES" dirty="0"/>
                        <a:t>Sesgo hacia atributos con muchos valores</a:t>
                      </a:r>
                      <a:endParaRPr lang="es-MX" dirty="0"/>
                    </a:p>
                  </a:txBody>
                  <a:tcPr/>
                </a:tc>
                <a:extLst>
                  <a:ext uri="{0D108BD9-81ED-4DB2-BD59-A6C34878D82A}">
                    <a16:rowId xmlns:a16="http://schemas.microsoft.com/office/drawing/2014/main" val="2335333361"/>
                  </a:ext>
                </a:extLst>
              </a:tr>
              <a:tr h="370840">
                <a:tc>
                  <a:txBody>
                    <a:bodyPr/>
                    <a:lstStyle/>
                    <a:p>
                      <a:r>
                        <a:rPr lang="es-ES" dirty="0"/>
                        <a:t>Rápidos de entrenar y predecir</a:t>
                      </a:r>
                      <a:endParaRPr lang="es-MX" dirty="0"/>
                    </a:p>
                  </a:txBody>
                  <a:tcPr/>
                </a:tc>
                <a:tc>
                  <a:txBody>
                    <a:bodyPr/>
                    <a:lstStyle/>
                    <a:p>
                      <a:r>
                        <a:rPr lang="es-MX" dirty="0"/>
                        <a:t>Inestables</a:t>
                      </a:r>
                    </a:p>
                  </a:txBody>
                  <a:tcPr/>
                </a:tc>
                <a:extLst>
                  <a:ext uri="{0D108BD9-81ED-4DB2-BD59-A6C34878D82A}">
                    <a16:rowId xmlns:a16="http://schemas.microsoft.com/office/drawing/2014/main" val="417512867"/>
                  </a:ext>
                </a:extLst>
              </a:tr>
            </a:tbl>
          </a:graphicData>
        </a:graphic>
      </p:graphicFrame>
      <p:sp>
        <p:nvSpPr>
          <p:cNvPr id="4" name="Marcador de pie de página 3">
            <a:extLst>
              <a:ext uri="{FF2B5EF4-FFF2-40B4-BE49-F238E27FC236}">
                <a16:creationId xmlns:a16="http://schemas.microsoft.com/office/drawing/2014/main" id="{F33D9602-2D07-8625-69A1-74933C0F6D51}"/>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F63521A4-CC50-AC87-9513-D282BDB6E016}"/>
              </a:ext>
            </a:extLst>
          </p:cNvPr>
          <p:cNvSpPr>
            <a:spLocks noGrp="1"/>
          </p:cNvSpPr>
          <p:nvPr>
            <p:ph type="sldNum" sz="quarter" idx="12"/>
          </p:nvPr>
        </p:nvSpPr>
        <p:spPr/>
        <p:txBody>
          <a:bodyPr/>
          <a:lstStyle/>
          <a:p>
            <a:fld id="{70C12960-6E85-460F-B6E3-5B82CB31AF3D}" type="slidenum">
              <a:rPr lang="en-US" smtClean="0"/>
              <a:t>65</a:t>
            </a:fld>
            <a:endParaRPr lang="en-US"/>
          </a:p>
        </p:txBody>
      </p:sp>
    </p:spTree>
    <p:extLst>
      <p:ext uri="{BB962C8B-B14F-4D97-AF65-F5344CB8AC3E}">
        <p14:creationId xmlns:p14="http://schemas.microsoft.com/office/powerpoint/2010/main" val="2847090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925D5F5-E9A5-0DC2-BE7D-E968D12C1036}"/>
              </a:ext>
            </a:extLst>
          </p:cNvPr>
          <p:cNvSpPr>
            <a:spLocks noGrp="1"/>
          </p:cNvSpPr>
          <p:nvPr>
            <p:ph type="title"/>
          </p:nvPr>
        </p:nvSpPr>
        <p:spPr>
          <a:xfrm>
            <a:off x="640080" y="1371600"/>
            <a:ext cx="10890928" cy="971550"/>
          </a:xfrm>
        </p:spPr>
        <p:txBody>
          <a:bodyPr anchor="t">
            <a:normAutofit/>
          </a:bodyPr>
          <a:lstStyle/>
          <a:p>
            <a:r>
              <a:rPr lang="es-ES" dirty="0"/>
              <a:t>Algoritmo</a:t>
            </a:r>
            <a:endParaRPr lang="es-MX" dirty="0"/>
          </a:p>
        </p:txBody>
      </p:sp>
      <p:cxnSp>
        <p:nvCxnSpPr>
          <p:cNvPr id="13" name="Straight Connector 12">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Marcador de contenido 4" descr="Una caricatura de una persona&#10;&#10;El contenido generado por IA puede ser incorrecto.">
            <a:extLst>
              <a:ext uri="{FF2B5EF4-FFF2-40B4-BE49-F238E27FC236}">
                <a16:creationId xmlns:a16="http://schemas.microsoft.com/office/drawing/2014/main" id="{9FF4320F-D7E3-0355-9FEC-D823B7B56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2" y="2927979"/>
            <a:ext cx="5648193" cy="2979421"/>
          </a:xfrm>
          <a:prstGeom prst="rect">
            <a:avLst/>
          </a:prstGeom>
        </p:spPr>
      </p:pic>
      <p:sp>
        <p:nvSpPr>
          <p:cNvPr id="3" name="Marcador de contenido 2">
            <a:extLst>
              <a:ext uri="{FF2B5EF4-FFF2-40B4-BE49-F238E27FC236}">
                <a16:creationId xmlns:a16="http://schemas.microsoft.com/office/drawing/2014/main" id="{9A30D0A8-3372-C47F-D8DD-DE94AE5BBDD5}"/>
              </a:ext>
            </a:extLst>
          </p:cNvPr>
          <p:cNvSpPr>
            <a:spLocks noGrp="1"/>
          </p:cNvSpPr>
          <p:nvPr>
            <p:ph idx="1"/>
          </p:nvPr>
        </p:nvSpPr>
        <p:spPr>
          <a:xfrm>
            <a:off x="6871063" y="2537460"/>
            <a:ext cx="4659945" cy="3760459"/>
          </a:xfrm>
        </p:spPr>
        <p:txBody>
          <a:bodyPr anchor="t">
            <a:normAutofit/>
          </a:bodyPr>
          <a:lstStyle/>
          <a:p>
            <a:pPr marL="457200" indent="-457200">
              <a:buFont typeface="+mj-lt"/>
              <a:buAutoNum type="arabicPeriod"/>
            </a:pPr>
            <a:r>
              <a:rPr lang="es-ES" dirty="0"/>
              <a:t>El conjunto de datos es el nodo raíz</a:t>
            </a:r>
          </a:p>
          <a:p>
            <a:pPr marL="457200" indent="-457200">
              <a:buFont typeface="+mj-lt"/>
              <a:buAutoNum type="arabicPeriod"/>
            </a:pPr>
            <a:r>
              <a:rPr lang="es-ES" dirty="0"/>
              <a:t>Se evalúan todas las variables</a:t>
            </a:r>
          </a:p>
          <a:p>
            <a:pPr marL="457200" indent="-457200">
              <a:buFont typeface="+mj-lt"/>
              <a:buAutoNum type="arabicPeriod"/>
            </a:pPr>
            <a:r>
              <a:rPr lang="es-ES" dirty="0"/>
              <a:t>La variable que de la mayor cantidad de información será el primer nodo padre</a:t>
            </a:r>
          </a:p>
          <a:p>
            <a:pPr marL="457200" indent="-457200">
              <a:buFont typeface="+mj-lt"/>
              <a:buAutoNum type="arabicPeriod"/>
            </a:pPr>
            <a:r>
              <a:rPr lang="es-ES" dirty="0"/>
              <a:t>Se obtienen los nodos hijos</a:t>
            </a:r>
          </a:p>
          <a:p>
            <a:pPr marL="457200" indent="-457200">
              <a:buFont typeface="+mj-lt"/>
              <a:buAutoNum type="arabicPeriod"/>
            </a:pPr>
            <a:r>
              <a:rPr lang="es-ES" dirty="0"/>
              <a:t>Repetir hasta convergencia los pasos 2-4</a:t>
            </a:r>
          </a:p>
        </p:txBody>
      </p:sp>
      <p:sp>
        <p:nvSpPr>
          <p:cNvPr id="4" name="Marcador de pie de página 3">
            <a:extLst>
              <a:ext uri="{FF2B5EF4-FFF2-40B4-BE49-F238E27FC236}">
                <a16:creationId xmlns:a16="http://schemas.microsoft.com/office/drawing/2014/main" id="{9666F3B7-C5F8-55E2-D963-C7B522CC99B6}"/>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t>Atoany Fierro | Tecnológico de Monterrey</a:t>
            </a:r>
          </a:p>
        </p:txBody>
      </p:sp>
      <p:sp>
        <p:nvSpPr>
          <p:cNvPr id="5" name="Marcador de número de diapositiva 4">
            <a:extLst>
              <a:ext uri="{FF2B5EF4-FFF2-40B4-BE49-F238E27FC236}">
                <a16:creationId xmlns:a16="http://schemas.microsoft.com/office/drawing/2014/main" id="{F2339B77-1A08-E2D4-6F24-D835C615E892}"/>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pPr>
                <a:spcAft>
                  <a:spcPts val="600"/>
                </a:spcAft>
              </a:pPr>
              <a:t>66</a:t>
            </a:fld>
            <a:endParaRPr lang="en-US"/>
          </a:p>
        </p:txBody>
      </p:sp>
    </p:spTree>
    <p:extLst>
      <p:ext uri="{BB962C8B-B14F-4D97-AF65-F5344CB8AC3E}">
        <p14:creationId xmlns:p14="http://schemas.microsoft.com/office/powerpoint/2010/main" val="36584919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DD9EF-5FB5-AFF2-F83A-645978C8167F}"/>
              </a:ext>
            </a:extLst>
          </p:cNvPr>
          <p:cNvSpPr>
            <a:spLocks noGrp="1"/>
          </p:cNvSpPr>
          <p:nvPr>
            <p:ph type="title"/>
          </p:nvPr>
        </p:nvSpPr>
        <p:spPr/>
        <p:txBody>
          <a:bodyPr/>
          <a:lstStyle/>
          <a:p>
            <a:r>
              <a:rPr lang="es-ES" dirty="0"/>
              <a:t>Algoritmo</a:t>
            </a:r>
            <a:endParaRPr lang="es-MX" dirty="0"/>
          </a:p>
        </p:txBody>
      </p:sp>
      <p:sp>
        <p:nvSpPr>
          <p:cNvPr id="4" name="Marcador de pie de página 3">
            <a:extLst>
              <a:ext uri="{FF2B5EF4-FFF2-40B4-BE49-F238E27FC236}">
                <a16:creationId xmlns:a16="http://schemas.microsoft.com/office/drawing/2014/main" id="{FDA1D655-1FC6-B8F8-35D9-6872563CAAD4}"/>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7E511B31-F2D7-771F-785D-EFE16FA055BA}"/>
              </a:ext>
            </a:extLst>
          </p:cNvPr>
          <p:cNvSpPr>
            <a:spLocks noGrp="1"/>
          </p:cNvSpPr>
          <p:nvPr>
            <p:ph type="sldNum" sz="quarter" idx="12"/>
          </p:nvPr>
        </p:nvSpPr>
        <p:spPr/>
        <p:txBody>
          <a:bodyPr/>
          <a:lstStyle/>
          <a:p>
            <a:fld id="{70C12960-6E85-460F-B6E3-5B82CB31AF3D}" type="slidenum">
              <a:rPr lang="en-US" smtClean="0"/>
              <a:t>67</a:t>
            </a:fld>
            <a:endParaRPr lang="en-US"/>
          </a:p>
        </p:txBody>
      </p:sp>
      <p:pic>
        <p:nvPicPr>
          <p:cNvPr id="7" name="Marcador de contenido 6" descr="Interfaz de usuario gráfica, Aplicación&#10;&#10;El contenido generado por IA puede ser incorrecto.">
            <a:extLst>
              <a:ext uri="{FF2B5EF4-FFF2-40B4-BE49-F238E27FC236}">
                <a16:creationId xmlns:a16="http://schemas.microsoft.com/office/drawing/2014/main" id="{AFAFE3CE-B2B7-3C7C-15A1-2F81C8D1A71B}"/>
              </a:ext>
            </a:extLst>
          </p:cNvPr>
          <p:cNvPicPr>
            <a:picLocks noGrp="1" noChangeAspect="1"/>
          </p:cNvPicPr>
          <p:nvPr>
            <p:ph idx="1"/>
          </p:nvPr>
        </p:nvPicPr>
        <p:blipFill>
          <a:blip r:embed="rId2"/>
          <a:stretch>
            <a:fillRect/>
          </a:stretch>
        </p:blipFill>
        <p:spPr>
          <a:xfrm>
            <a:off x="660992" y="2224087"/>
            <a:ext cx="7286625" cy="2409825"/>
          </a:xfrm>
          <a:prstGeom prst="rect">
            <a:avLst/>
          </a:prstGeom>
        </p:spPr>
      </p:pic>
    </p:spTree>
    <p:extLst>
      <p:ext uri="{BB962C8B-B14F-4D97-AF65-F5344CB8AC3E}">
        <p14:creationId xmlns:p14="http://schemas.microsoft.com/office/powerpoint/2010/main" val="193607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21D19-B190-F411-58E7-0E89189B9F96}"/>
              </a:ext>
            </a:extLst>
          </p:cNvPr>
          <p:cNvSpPr>
            <a:spLocks noGrp="1"/>
          </p:cNvSpPr>
          <p:nvPr>
            <p:ph type="title"/>
          </p:nvPr>
        </p:nvSpPr>
        <p:spPr/>
        <p:txBody>
          <a:bodyPr/>
          <a:lstStyle/>
          <a:p>
            <a:r>
              <a:rPr lang="es-ES" dirty="0"/>
              <a:t>Algoritmo</a:t>
            </a:r>
            <a:endParaRPr lang="es-MX" dirty="0"/>
          </a:p>
        </p:txBody>
      </p:sp>
      <p:pic>
        <p:nvPicPr>
          <p:cNvPr id="7" name="Marcador de contenido 6" descr="Diagrama&#10;&#10;El contenido generado por IA puede ser incorrecto.">
            <a:extLst>
              <a:ext uri="{FF2B5EF4-FFF2-40B4-BE49-F238E27FC236}">
                <a16:creationId xmlns:a16="http://schemas.microsoft.com/office/drawing/2014/main" id="{9CF46498-4CA6-19F7-748E-33C63EA2CFD0}"/>
              </a:ext>
            </a:extLst>
          </p:cNvPr>
          <p:cNvPicPr>
            <a:picLocks noGrp="1" noChangeAspect="1"/>
          </p:cNvPicPr>
          <p:nvPr>
            <p:ph idx="1"/>
          </p:nvPr>
        </p:nvPicPr>
        <p:blipFill>
          <a:blip r:embed="rId2"/>
          <a:stretch>
            <a:fillRect/>
          </a:stretch>
        </p:blipFill>
        <p:spPr>
          <a:xfrm>
            <a:off x="7508297" y="758969"/>
            <a:ext cx="4496839" cy="2322543"/>
          </a:xfrm>
          <a:prstGeom prst="rect">
            <a:avLst/>
          </a:prstGeom>
        </p:spPr>
      </p:pic>
      <p:sp>
        <p:nvSpPr>
          <p:cNvPr id="4" name="Marcador de pie de página 3">
            <a:extLst>
              <a:ext uri="{FF2B5EF4-FFF2-40B4-BE49-F238E27FC236}">
                <a16:creationId xmlns:a16="http://schemas.microsoft.com/office/drawing/2014/main" id="{5A78E787-248B-953B-F8B5-53236920F059}"/>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0EA9E2A7-A8A3-14F8-77A3-AA694B11C1EB}"/>
              </a:ext>
            </a:extLst>
          </p:cNvPr>
          <p:cNvSpPr>
            <a:spLocks noGrp="1"/>
          </p:cNvSpPr>
          <p:nvPr>
            <p:ph type="sldNum" sz="quarter" idx="12"/>
          </p:nvPr>
        </p:nvSpPr>
        <p:spPr/>
        <p:txBody>
          <a:bodyPr/>
          <a:lstStyle/>
          <a:p>
            <a:fld id="{70C12960-6E85-460F-B6E3-5B82CB31AF3D}" type="slidenum">
              <a:rPr lang="en-US" smtClean="0"/>
              <a:t>68</a:t>
            </a:fld>
            <a:endParaRPr lang="en-US"/>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00FD62C-C5AF-A20B-A0F0-F00F9D28D15E}"/>
                  </a:ext>
                </a:extLst>
              </p:cNvPr>
              <p:cNvSpPr txBox="1"/>
              <p:nvPr/>
            </p:nvSpPr>
            <p:spPr>
              <a:xfrm>
                <a:off x="503179" y="2226186"/>
                <a:ext cx="6422914" cy="6404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𝐺𝑎𝑖𝑛</m:t>
                      </m:r>
                      <m:d>
                        <m:dPr>
                          <m:ctrlPr>
                            <a:rPr lang="es-MX" sz="1400" i="1">
                              <a:latin typeface="Cambria Math" panose="02040503050406030204" pitchFamily="18" charset="0"/>
                            </a:rPr>
                          </m:ctrlPr>
                        </m:dPr>
                        <m:e>
                          <m:r>
                            <a:rPr lang="es-MX" sz="1400" i="1">
                              <a:latin typeface="Cambria Math" panose="02040503050406030204" pitchFamily="18" charset="0"/>
                            </a:rPr>
                            <m:t>𝑆</m:t>
                          </m:r>
                          <m:r>
                            <a:rPr lang="es-MX" sz="1400" i="0">
                              <a:latin typeface="Cambria Math" panose="02040503050406030204" pitchFamily="18" charset="0"/>
                            </a:rPr>
                            <m:t>, </m:t>
                          </m:r>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e>
                      </m:d>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r>
                            <a:rPr lang="es-MX" sz="1400" i="1">
                              <a:latin typeface="Cambria Math" panose="02040503050406030204" pitchFamily="18" charset="0"/>
                            </a:rPr>
                            <m:t>𝑆</m:t>
                          </m:r>
                        </m:e>
                      </m:d>
                      <m:r>
                        <a:rPr lang="es-MX" sz="1400" i="0">
                          <a:latin typeface="Cambria Math" panose="02040503050406030204" pitchFamily="18" charset="0"/>
                        </a:rPr>
                        <m:t>−</m:t>
                      </m:r>
                      <m:nary>
                        <m:naryPr>
                          <m:chr m:val="∑"/>
                          <m:limLoc m:val="undOvr"/>
                          <m:ctrlPr>
                            <a:rPr lang="es-MX" sz="1400" i="1">
                              <a:latin typeface="Cambria Math" panose="02040503050406030204" pitchFamily="18" charset="0"/>
                            </a:rPr>
                          </m:ctrlPr>
                        </m:naryPr>
                        <m:sub>
                          <m:r>
                            <a:rPr lang="es-MX" sz="1400" i="1">
                              <a:latin typeface="Cambria Math" panose="02040503050406030204" pitchFamily="18" charset="0"/>
                            </a:rPr>
                            <m:t>𝑣</m:t>
                          </m:r>
                          <m:r>
                            <a:rPr lang="es-MX" sz="1400" i="0">
                              <a:latin typeface="Cambria Math" panose="02040503050406030204" pitchFamily="18" charset="0"/>
                            </a:rPr>
                            <m:t> ∈</m:t>
                          </m:r>
                          <m:r>
                            <a:rPr lang="es-MX" sz="1400" i="1">
                              <a:latin typeface="Cambria Math" panose="02040503050406030204" pitchFamily="18" charset="0"/>
                            </a:rPr>
                            <m:t>𝑉𝑎𝑙𝑢𝑒𝑠</m:t>
                          </m:r>
                          <m:d>
                            <m:dPr>
                              <m:ctrlPr>
                                <a:rPr lang="es-MX" sz="1400" i="1">
                                  <a:latin typeface="Cambria Math" panose="02040503050406030204" pitchFamily="18" charset="0"/>
                                </a:rPr>
                              </m:ctrlPr>
                            </m:dPr>
                            <m:e>
                              <m:r>
                                <a:rPr lang="es-MX" sz="1400" i="1">
                                  <a:latin typeface="Cambria Math" panose="02040503050406030204" pitchFamily="18" charset="0"/>
                                </a:rPr>
                                <m:t>𝐴</m:t>
                              </m:r>
                            </m:e>
                          </m:d>
                        </m:sub>
                        <m:sup>
                          <m:r>
                            <a:rPr lang="es-MX" sz="1400" i="0">
                              <a:latin typeface="Cambria Math" panose="02040503050406030204" pitchFamily="18" charset="0"/>
                            </a:rPr>
                            <m:t> </m:t>
                          </m:r>
                        </m:sup>
                        <m:e>
                          <m:f>
                            <m:fPr>
                              <m:ctrlPr>
                                <a:rPr lang="es-MX" sz="1400" i="1">
                                  <a:latin typeface="Cambria Math" panose="02040503050406030204" pitchFamily="18" charset="0"/>
                                </a:rPr>
                              </m:ctrlPr>
                            </m:fPr>
                            <m:num>
                              <m:d>
                                <m:dPr>
                                  <m:begChr m:val="|"/>
                                  <m:endChr m:val="|"/>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num>
                            <m:den>
                              <m:r>
                                <a:rPr lang="es-MX" sz="1400" i="1">
                                  <a:latin typeface="Cambria Math" panose="02040503050406030204" pitchFamily="18" charset="0"/>
                                </a:rPr>
                                <m:t>𝑆</m:t>
                              </m:r>
                            </m:den>
                          </m:f>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e>
                      </m:nary>
                    </m:oMath>
                  </m:oMathPara>
                </a14:m>
                <a:endParaRPr lang="es-MX" sz="1400" dirty="0"/>
              </a:p>
            </p:txBody>
          </p:sp>
        </mc:Choice>
        <mc:Fallback xmlns="">
          <p:sp>
            <p:nvSpPr>
              <p:cNvPr id="9" name="CuadroTexto 8">
                <a:extLst>
                  <a:ext uri="{FF2B5EF4-FFF2-40B4-BE49-F238E27FC236}">
                    <a16:creationId xmlns:a16="http://schemas.microsoft.com/office/drawing/2014/main" id="{000FD62C-C5AF-A20B-A0F0-F00F9D28D15E}"/>
                  </a:ext>
                </a:extLst>
              </p:cNvPr>
              <p:cNvSpPr txBox="1">
                <a:spLocks noRot="1" noChangeAspect="1" noMove="1" noResize="1" noEditPoints="1" noAdjustHandles="1" noChangeArrowheads="1" noChangeShapeType="1" noTextEdit="1"/>
              </p:cNvSpPr>
              <p:nvPr/>
            </p:nvSpPr>
            <p:spPr>
              <a:xfrm>
                <a:off x="503179" y="2226186"/>
                <a:ext cx="6422914" cy="640496"/>
              </a:xfrm>
              <a:prstGeom prst="rect">
                <a:avLst/>
              </a:prstGeom>
              <a:blipFill>
                <a:blip r:embed="rId3"/>
                <a:stretch>
                  <a:fillRect t="-111429" b="-15619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D7F70D0F-4C00-D1EB-97F3-A2F1B5C17330}"/>
                  </a:ext>
                </a:extLst>
              </p:cNvPr>
              <p:cNvSpPr txBox="1"/>
              <p:nvPr/>
            </p:nvSpPr>
            <p:spPr>
              <a:xfrm>
                <a:off x="396175" y="2878528"/>
                <a:ext cx="44968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𝐸𝑛𝑡𝑟𝑜𝑝𝑦</m:t>
                      </m:r>
                      <m:d>
                        <m:dPr>
                          <m:ctrlPr>
                            <a:rPr lang="es-MX" sz="1400" i="1">
                              <a:latin typeface="Cambria Math" panose="02040503050406030204" pitchFamily="18" charset="0"/>
                            </a:rPr>
                          </m:ctrlPr>
                        </m:dPr>
                        <m:e>
                          <m:r>
                            <a:rPr lang="es-MX" sz="1400" i="1">
                              <a:latin typeface="Cambria Math" panose="02040503050406030204" pitchFamily="18" charset="0"/>
                            </a:rPr>
                            <m:t>𝑆</m:t>
                          </m:r>
                        </m:e>
                      </m:d>
                      <m:r>
                        <a:rPr lang="es-MX" sz="1400" i="0">
                          <a:latin typeface="Cambria Math" panose="02040503050406030204" pitchFamily="18" charset="0"/>
                        </a:rPr>
                        <m:t>=−</m:t>
                      </m:r>
                      <m:d>
                        <m:dPr>
                          <m:begChr m:val="["/>
                          <m:endChr m:val="]"/>
                          <m:ctrlPr>
                            <a:rPr lang="es-MX" sz="1400" i="1">
                              <a:latin typeface="Cambria Math" panose="02040503050406030204" pitchFamily="18" charset="0"/>
                            </a:rPr>
                          </m:ctrlPr>
                        </m:dPr>
                        <m:e>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1</m:t>
                              </m:r>
                            </m:e>
                          </m:d>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1</m:t>
                                  </m:r>
                                </m:e>
                              </m:d>
                              <m:r>
                                <a:rPr lang="es-MX" sz="1400" i="0">
                                  <a:latin typeface="Cambria Math" panose="02040503050406030204" pitchFamily="18" charset="0"/>
                                </a:rPr>
                                <m:t>+</m:t>
                              </m:r>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0</m:t>
                                  </m:r>
                                </m:e>
                              </m:d>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0</m:t>
                                      </m:r>
                                    </m:e>
                                  </m:d>
                                </m:e>
                              </m:func>
                            </m:e>
                          </m:func>
                        </m:e>
                      </m:d>
                    </m:oMath>
                  </m:oMathPara>
                </a14:m>
                <a:endParaRPr lang="es-MX" sz="1400" dirty="0"/>
              </a:p>
            </p:txBody>
          </p:sp>
        </mc:Choice>
        <mc:Fallback xmlns="">
          <p:sp>
            <p:nvSpPr>
              <p:cNvPr id="11" name="CuadroTexto 10">
                <a:extLst>
                  <a:ext uri="{FF2B5EF4-FFF2-40B4-BE49-F238E27FC236}">
                    <a16:creationId xmlns:a16="http://schemas.microsoft.com/office/drawing/2014/main" id="{D7F70D0F-4C00-D1EB-97F3-A2F1B5C17330}"/>
                  </a:ext>
                </a:extLst>
              </p:cNvPr>
              <p:cNvSpPr txBox="1">
                <a:spLocks noRot="1" noChangeAspect="1" noMove="1" noResize="1" noEditPoints="1" noAdjustHandles="1" noChangeArrowheads="1" noChangeShapeType="1" noTextEdit="1"/>
              </p:cNvSpPr>
              <p:nvPr/>
            </p:nvSpPr>
            <p:spPr>
              <a:xfrm>
                <a:off x="396175" y="2878528"/>
                <a:ext cx="4496838" cy="307777"/>
              </a:xfrm>
              <a:prstGeom prst="rect">
                <a:avLst/>
              </a:prstGeom>
              <a:blipFill>
                <a:blip r:embed="rId4"/>
                <a:stretch>
                  <a:fillRect b="-980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7844ED88-2054-6E66-14D1-EB7085569AB0}"/>
                  </a:ext>
                </a:extLst>
              </p:cNvPr>
              <p:cNvSpPr txBox="1"/>
              <p:nvPr/>
            </p:nvSpPr>
            <p:spPr>
              <a:xfrm>
                <a:off x="619911" y="3312663"/>
                <a:ext cx="3379796" cy="5717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𝐸𝑛𝑡𝑟𝑜𝑝𝑦</m:t>
                      </m:r>
                      <m:d>
                        <m:dPr>
                          <m:ctrlPr>
                            <a:rPr lang="es-MX" sz="1400" i="1">
                              <a:latin typeface="Cambria Math" panose="02040503050406030204" pitchFamily="18" charset="0"/>
                            </a:rPr>
                          </m:ctrlPr>
                        </m:dPr>
                        <m:e>
                          <m:r>
                            <a:rPr lang="es-MX" sz="1400" i="1">
                              <a:latin typeface="Cambria Math" panose="02040503050406030204" pitchFamily="18" charset="0"/>
                            </a:rPr>
                            <m:t>𝑆</m:t>
                          </m:r>
                        </m:e>
                      </m:d>
                      <m:r>
                        <a:rPr lang="es-MX" sz="1400" i="0">
                          <a:latin typeface="Cambria Math" panose="02040503050406030204" pitchFamily="18" charset="0"/>
                        </a:rPr>
                        <m:t>=−</m:t>
                      </m:r>
                      <m:d>
                        <m:dPr>
                          <m:begChr m:val="["/>
                          <m:endChr m:val="]"/>
                          <m:ctrlPr>
                            <a:rPr lang="es-MX" sz="1400" i="1">
                              <a:latin typeface="Cambria Math" panose="02040503050406030204" pitchFamily="18" charset="0"/>
                            </a:rPr>
                          </m:ctrlPr>
                        </m:dPr>
                        <m:e>
                          <m:f>
                            <m:fPr>
                              <m:ctrlPr>
                                <a:rPr lang="es-MX" sz="1400" i="1">
                                  <a:latin typeface="Cambria Math" panose="02040503050406030204" pitchFamily="18" charset="0"/>
                                </a:rPr>
                              </m:ctrlPr>
                            </m:fPr>
                            <m:num>
                              <m:r>
                                <a:rPr lang="es-MX" sz="1400" i="0">
                                  <a:latin typeface="Cambria Math" panose="02040503050406030204" pitchFamily="18" charset="0"/>
                                </a:rPr>
                                <m:t>2</m:t>
                              </m:r>
                            </m:num>
                            <m:den>
                              <m:r>
                                <a:rPr lang="es-MX" sz="1400" i="0">
                                  <a:latin typeface="Cambria Math" panose="02040503050406030204" pitchFamily="18" charset="0"/>
                                </a:rPr>
                                <m:t>4</m:t>
                              </m:r>
                            </m:den>
                          </m:f>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f>
                                <m:fPr>
                                  <m:ctrlPr>
                                    <a:rPr lang="es-MX" sz="1400" i="1">
                                      <a:latin typeface="Cambria Math" panose="02040503050406030204" pitchFamily="18" charset="0"/>
                                    </a:rPr>
                                  </m:ctrlPr>
                                </m:fPr>
                                <m:num>
                                  <m:r>
                                    <a:rPr lang="es-MX" sz="1400" i="0">
                                      <a:latin typeface="Cambria Math" panose="02040503050406030204" pitchFamily="18" charset="0"/>
                                    </a:rPr>
                                    <m:t>2</m:t>
                                  </m:r>
                                </m:num>
                                <m:den>
                                  <m:r>
                                    <a:rPr lang="es-MX" sz="1400" i="0">
                                      <a:latin typeface="Cambria Math" panose="02040503050406030204" pitchFamily="18" charset="0"/>
                                    </a:rPr>
                                    <m:t>4</m:t>
                                  </m:r>
                                </m:den>
                              </m:f>
                              <m:r>
                                <a:rPr lang="es-MX" sz="1400" i="0">
                                  <a:latin typeface="Cambria Math" panose="02040503050406030204" pitchFamily="18" charset="0"/>
                                </a:rPr>
                                <m:t>+</m:t>
                              </m:r>
                              <m:f>
                                <m:fPr>
                                  <m:ctrlPr>
                                    <a:rPr lang="es-MX" sz="1400" i="1">
                                      <a:latin typeface="Cambria Math" panose="02040503050406030204" pitchFamily="18" charset="0"/>
                                    </a:rPr>
                                  </m:ctrlPr>
                                </m:fPr>
                                <m:num>
                                  <m:r>
                                    <a:rPr lang="es-MX" sz="1400" i="0">
                                      <a:latin typeface="Cambria Math" panose="02040503050406030204" pitchFamily="18" charset="0"/>
                                    </a:rPr>
                                    <m:t>2</m:t>
                                  </m:r>
                                </m:num>
                                <m:den>
                                  <m:r>
                                    <a:rPr lang="es-MX" sz="1400" i="0">
                                      <a:latin typeface="Cambria Math" panose="02040503050406030204" pitchFamily="18" charset="0"/>
                                    </a:rPr>
                                    <m:t>4</m:t>
                                  </m:r>
                                </m:den>
                              </m:f>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f>
                                    <m:fPr>
                                      <m:ctrlPr>
                                        <a:rPr lang="es-MX" sz="1400" i="1">
                                          <a:latin typeface="Cambria Math" panose="02040503050406030204" pitchFamily="18" charset="0"/>
                                        </a:rPr>
                                      </m:ctrlPr>
                                    </m:fPr>
                                    <m:num>
                                      <m:r>
                                        <a:rPr lang="es-MX" sz="1400" i="0">
                                          <a:latin typeface="Cambria Math" panose="02040503050406030204" pitchFamily="18" charset="0"/>
                                        </a:rPr>
                                        <m:t>2</m:t>
                                      </m:r>
                                    </m:num>
                                    <m:den>
                                      <m:r>
                                        <a:rPr lang="es-MX" sz="1400" i="0">
                                          <a:latin typeface="Cambria Math" panose="02040503050406030204" pitchFamily="18" charset="0"/>
                                        </a:rPr>
                                        <m:t>4</m:t>
                                      </m:r>
                                    </m:den>
                                  </m:f>
                                </m:e>
                              </m:func>
                            </m:e>
                          </m:func>
                        </m:e>
                      </m:d>
                      <m:r>
                        <a:rPr lang="es-ES" sz="1400" b="0" i="1" smtClean="0">
                          <a:latin typeface="Cambria Math" panose="02040503050406030204" pitchFamily="18" charset="0"/>
                        </a:rPr>
                        <m:t>=1</m:t>
                      </m:r>
                    </m:oMath>
                  </m:oMathPara>
                </a14:m>
                <a:endParaRPr lang="es-MX" sz="1400" dirty="0"/>
              </a:p>
            </p:txBody>
          </p:sp>
        </mc:Choice>
        <mc:Fallback xmlns="">
          <p:sp>
            <p:nvSpPr>
              <p:cNvPr id="13" name="CuadroTexto 12">
                <a:extLst>
                  <a:ext uri="{FF2B5EF4-FFF2-40B4-BE49-F238E27FC236}">
                    <a16:creationId xmlns:a16="http://schemas.microsoft.com/office/drawing/2014/main" id="{7844ED88-2054-6E66-14D1-EB7085569AB0}"/>
                  </a:ext>
                </a:extLst>
              </p:cNvPr>
              <p:cNvSpPr txBox="1">
                <a:spLocks noRot="1" noChangeAspect="1" noMove="1" noResize="1" noEditPoints="1" noAdjustHandles="1" noChangeArrowheads="1" noChangeShapeType="1" noTextEdit="1"/>
              </p:cNvSpPr>
              <p:nvPr/>
            </p:nvSpPr>
            <p:spPr>
              <a:xfrm>
                <a:off x="619911" y="3312663"/>
                <a:ext cx="3379796" cy="571760"/>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4D9E2DF-908C-347A-35C5-B5CDB4D9F3E8}"/>
                  </a:ext>
                </a:extLst>
              </p:cNvPr>
              <p:cNvSpPr txBox="1"/>
              <p:nvPr/>
            </p:nvSpPr>
            <p:spPr>
              <a:xfrm>
                <a:off x="282685" y="4010781"/>
                <a:ext cx="11909315" cy="6404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ctrlPr>
                            <a:rPr lang="es-MX" sz="1400" i="1" smtClean="0">
                              <a:latin typeface="Cambria Math" panose="02040503050406030204" pitchFamily="18" charset="0"/>
                            </a:rPr>
                          </m:ctrlPr>
                        </m:naryPr>
                        <m:sub>
                          <m:r>
                            <a:rPr lang="es-MX" sz="1400" i="1">
                              <a:latin typeface="Cambria Math" panose="02040503050406030204" pitchFamily="18" charset="0"/>
                            </a:rPr>
                            <m:t>𝑣</m:t>
                          </m:r>
                          <m:r>
                            <a:rPr lang="es-MX" sz="1400" i="0">
                              <a:latin typeface="Cambria Math" panose="02040503050406030204" pitchFamily="18" charset="0"/>
                            </a:rPr>
                            <m:t> ∈</m:t>
                          </m:r>
                          <m:r>
                            <a:rPr lang="es-MX" sz="1400" i="1">
                              <a:latin typeface="Cambria Math" panose="02040503050406030204" pitchFamily="18" charset="0"/>
                            </a:rPr>
                            <m:t>𝑉𝑎𝑙𝑢𝑒𝑠</m:t>
                          </m:r>
                          <m:d>
                            <m:dPr>
                              <m:ctrlPr>
                                <a:rPr lang="es-MX" sz="1400" i="1">
                                  <a:latin typeface="Cambria Math" panose="02040503050406030204" pitchFamily="18" charset="0"/>
                                </a:rPr>
                              </m:ctrlPr>
                            </m:dPr>
                            <m:e>
                              <m:r>
                                <a:rPr lang="es-MX" sz="1400" i="1">
                                  <a:latin typeface="Cambria Math" panose="02040503050406030204" pitchFamily="18" charset="0"/>
                                </a:rPr>
                                <m:t>𝐴</m:t>
                              </m:r>
                            </m:e>
                          </m:d>
                        </m:sub>
                        <m:sup>
                          <m:r>
                            <a:rPr lang="es-MX" sz="1400" i="0">
                              <a:latin typeface="Cambria Math" panose="02040503050406030204" pitchFamily="18" charset="0"/>
                            </a:rPr>
                            <m:t> </m:t>
                          </m:r>
                        </m:sup>
                        <m:e>
                          <m:f>
                            <m:fPr>
                              <m:ctrlPr>
                                <a:rPr lang="es-MX" sz="1400" i="1">
                                  <a:latin typeface="Cambria Math" panose="02040503050406030204" pitchFamily="18" charset="0"/>
                                </a:rPr>
                              </m:ctrlPr>
                            </m:fPr>
                            <m:num>
                              <m:d>
                                <m:dPr>
                                  <m:begChr m:val="|"/>
                                  <m:endChr m:val="|"/>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num>
                            <m:den>
                              <m:r>
                                <a:rPr lang="es-MX" sz="1400" i="1">
                                  <a:latin typeface="Cambria Math" panose="02040503050406030204" pitchFamily="18" charset="0"/>
                                </a:rPr>
                                <m:t>𝑆</m:t>
                              </m:r>
                            </m:den>
                          </m:f>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e>
                      </m:nary>
                      <m:r>
                        <a:rPr lang="es-MX" sz="1400" i="0">
                          <a:latin typeface="Cambria Math" panose="02040503050406030204" pitchFamily="18" charset="0"/>
                        </a:rPr>
                        <m:t>= </m:t>
                      </m:r>
                      <m:f>
                        <m:fPr>
                          <m:ctrlPr>
                            <a:rPr lang="es-MX" sz="1400" i="1">
                              <a:latin typeface="Cambria Math" panose="02040503050406030204" pitchFamily="18" charset="0"/>
                            </a:rPr>
                          </m:ctrlPr>
                        </m:fPr>
                        <m:num>
                          <m:d>
                            <m:dPr>
                              <m:begChr m:val="|"/>
                              <m:endChr m:val="|"/>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=0</m:t>
                                  </m:r>
                                </m:sub>
                              </m:sSub>
                            </m:e>
                          </m:d>
                        </m:num>
                        <m:den>
                          <m:r>
                            <a:rPr lang="es-MX" sz="1400" i="1">
                              <a:latin typeface="Cambria Math" panose="02040503050406030204" pitchFamily="18" charset="0"/>
                            </a:rPr>
                            <m:t>𝑆</m:t>
                          </m:r>
                        </m:den>
                      </m:f>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=0</m:t>
                              </m:r>
                            </m:sub>
                          </m:sSub>
                        </m:e>
                      </m:d>
                      <m:r>
                        <a:rPr lang="es-MX" sz="1400" i="0">
                          <a:latin typeface="Cambria Math" panose="02040503050406030204" pitchFamily="18" charset="0"/>
                        </a:rPr>
                        <m:t>+</m:t>
                      </m:r>
                      <m:f>
                        <m:fPr>
                          <m:ctrlPr>
                            <a:rPr lang="es-MX" sz="1400" i="1">
                              <a:latin typeface="Cambria Math" panose="02040503050406030204" pitchFamily="18" charset="0"/>
                            </a:rPr>
                          </m:ctrlPr>
                        </m:fPr>
                        <m:num>
                          <m:d>
                            <m:dPr>
                              <m:begChr m:val="|"/>
                              <m:endChr m:val="|"/>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=1</m:t>
                                  </m:r>
                                </m:sub>
                              </m:sSub>
                            </m:e>
                          </m:d>
                        </m:num>
                        <m:den>
                          <m:r>
                            <a:rPr lang="es-MX" sz="1400" i="1">
                              <a:latin typeface="Cambria Math" panose="02040503050406030204" pitchFamily="18" charset="0"/>
                            </a:rPr>
                            <m:t>𝑆</m:t>
                          </m:r>
                        </m:den>
                      </m:f>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=1</m:t>
                              </m:r>
                            </m:sub>
                          </m:sSub>
                        </m:e>
                      </m:d>
                    </m:oMath>
                  </m:oMathPara>
                </a14:m>
                <a:endParaRPr lang="es-MX" sz="1400" dirty="0"/>
              </a:p>
            </p:txBody>
          </p:sp>
        </mc:Choice>
        <mc:Fallback xmlns="">
          <p:sp>
            <p:nvSpPr>
              <p:cNvPr id="15" name="CuadroTexto 14">
                <a:extLst>
                  <a:ext uri="{FF2B5EF4-FFF2-40B4-BE49-F238E27FC236}">
                    <a16:creationId xmlns:a16="http://schemas.microsoft.com/office/drawing/2014/main" id="{54D9E2DF-908C-347A-35C5-B5CDB4D9F3E8}"/>
                  </a:ext>
                </a:extLst>
              </p:cNvPr>
              <p:cNvSpPr txBox="1">
                <a:spLocks noRot="1" noChangeAspect="1" noMove="1" noResize="1" noEditPoints="1" noAdjustHandles="1" noChangeArrowheads="1" noChangeShapeType="1" noTextEdit="1"/>
              </p:cNvSpPr>
              <p:nvPr/>
            </p:nvSpPr>
            <p:spPr>
              <a:xfrm>
                <a:off x="282685" y="4010781"/>
                <a:ext cx="11909315" cy="640496"/>
              </a:xfrm>
              <a:prstGeom prst="rect">
                <a:avLst/>
              </a:prstGeom>
              <a:blipFill>
                <a:blip r:embed="rId6"/>
                <a:stretch>
                  <a:fillRect l="-409" t="-111429" b="-15619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3643E194-CE32-67D7-AF7D-8558E5DC36FA}"/>
                  </a:ext>
                </a:extLst>
              </p:cNvPr>
              <p:cNvSpPr txBox="1"/>
              <p:nvPr/>
            </p:nvSpPr>
            <p:spPr>
              <a:xfrm>
                <a:off x="-756327" y="4940050"/>
                <a:ext cx="10633143" cy="6404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ctrlPr>
                            <a:rPr lang="es-MX" sz="1400" i="1" smtClean="0">
                              <a:latin typeface="Cambria Math" panose="02040503050406030204" pitchFamily="18" charset="0"/>
                            </a:rPr>
                          </m:ctrlPr>
                        </m:naryPr>
                        <m:sub>
                          <m:r>
                            <a:rPr lang="es-MX" sz="1400" i="1">
                              <a:latin typeface="Cambria Math" panose="02040503050406030204" pitchFamily="18" charset="0"/>
                            </a:rPr>
                            <m:t>𝑣</m:t>
                          </m:r>
                          <m:r>
                            <a:rPr lang="es-MX" sz="1400" i="0">
                              <a:latin typeface="Cambria Math" panose="02040503050406030204" pitchFamily="18" charset="0"/>
                            </a:rPr>
                            <m:t> ∈</m:t>
                          </m:r>
                          <m:r>
                            <a:rPr lang="es-MX" sz="1400" i="1">
                              <a:latin typeface="Cambria Math" panose="02040503050406030204" pitchFamily="18" charset="0"/>
                            </a:rPr>
                            <m:t>𝑉𝑎𝑙𝑢𝑒𝑠</m:t>
                          </m:r>
                          <m:d>
                            <m:dPr>
                              <m:ctrlPr>
                                <a:rPr lang="es-MX" sz="1400" i="1">
                                  <a:latin typeface="Cambria Math" panose="02040503050406030204" pitchFamily="18" charset="0"/>
                                </a:rPr>
                              </m:ctrlPr>
                            </m:dPr>
                            <m:e>
                              <m:r>
                                <a:rPr lang="es-MX" sz="1400" i="1">
                                  <a:latin typeface="Cambria Math" panose="02040503050406030204" pitchFamily="18" charset="0"/>
                                </a:rPr>
                                <m:t>𝐴</m:t>
                              </m:r>
                            </m:e>
                          </m:d>
                        </m:sub>
                        <m:sup>
                          <m:r>
                            <a:rPr lang="es-MX" sz="1400" i="0">
                              <a:latin typeface="Cambria Math" panose="02040503050406030204" pitchFamily="18" charset="0"/>
                            </a:rPr>
                            <m:t> </m:t>
                          </m:r>
                        </m:sup>
                        <m:e>
                          <m:f>
                            <m:fPr>
                              <m:ctrlPr>
                                <a:rPr lang="es-MX" sz="1400" i="1">
                                  <a:latin typeface="Cambria Math" panose="02040503050406030204" pitchFamily="18" charset="0"/>
                                </a:rPr>
                              </m:ctrlPr>
                            </m:fPr>
                            <m:num>
                              <m:d>
                                <m:dPr>
                                  <m:begChr m:val="|"/>
                                  <m:endChr m:val="|"/>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num>
                            <m:den>
                              <m:r>
                                <a:rPr lang="es-MX" sz="1400" i="1">
                                  <a:latin typeface="Cambria Math" panose="02040503050406030204" pitchFamily="18" charset="0"/>
                                </a:rPr>
                                <m:t>𝑆</m:t>
                              </m:r>
                            </m:den>
                          </m:f>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e>
                      </m:nary>
                      <m:r>
                        <a:rPr lang="es-MX" sz="1400" i="0">
                          <a:latin typeface="Cambria Math" panose="02040503050406030204" pitchFamily="18" charset="0"/>
                        </a:rPr>
                        <m:t>= </m:t>
                      </m:r>
                      <m:f>
                        <m:fPr>
                          <m:ctrlPr>
                            <a:rPr lang="es-MX" sz="1400" i="1">
                              <a:latin typeface="Cambria Math" panose="02040503050406030204" pitchFamily="18" charset="0"/>
                            </a:rPr>
                          </m:ctrlPr>
                        </m:fPr>
                        <m:num>
                          <m:r>
                            <a:rPr lang="es-MX" sz="1400" i="0">
                              <a:latin typeface="Cambria Math" panose="02040503050406030204" pitchFamily="18" charset="0"/>
                            </a:rPr>
                            <m:t>1</m:t>
                          </m:r>
                        </m:num>
                        <m:den>
                          <m:r>
                            <a:rPr lang="es-MX" sz="1400" i="0">
                              <a:latin typeface="Cambria Math" panose="02040503050406030204" pitchFamily="18" charset="0"/>
                            </a:rPr>
                            <m:t>4</m:t>
                          </m:r>
                        </m:den>
                      </m:f>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=0</m:t>
                              </m:r>
                            </m:sub>
                          </m:sSub>
                        </m:e>
                      </m:d>
                      <m:r>
                        <a:rPr lang="es-MX" sz="1400" i="0">
                          <a:latin typeface="Cambria Math" panose="02040503050406030204" pitchFamily="18" charset="0"/>
                        </a:rPr>
                        <m:t>+</m:t>
                      </m:r>
                      <m:f>
                        <m:fPr>
                          <m:ctrlPr>
                            <a:rPr lang="es-MX" sz="1400" i="1">
                              <a:latin typeface="Cambria Math" panose="02040503050406030204" pitchFamily="18" charset="0"/>
                            </a:rPr>
                          </m:ctrlPr>
                        </m:fPr>
                        <m:num>
                          <m:r>
                            <a:rPr lang="es-MX" sz="1400" i="0">
                              <a:latin typeface="Cambria Math" panose="02040503050406030204" pitchFamily="18" charset="0"/>
                            </a:rPr>
                            <m:t>3</m:t>
                          </m:r>
                        </m:num>
                        <m:den>
                          <m:r>
                            <a:rPr lang="es-MX" sz="1400" i="0">
                              <a:latin typeface="Cambria Math" panose="02040503050406030204" pitchFamily="18" charset="0"/>
                            </a:rPr>
                            <m:t>4</m:t>
                          </m:r>
                        </m:den>
                      </m:f>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=1</m:t>
                              </m:r>
                            </m:sub>
                          </m:sSub>
                        </m:e>
                      </m:d>
                    </m:oMath>
                  </m:oMathPara>
                </a14:m>
                <a:endParaRPr lang="es-MX" sz="1400" dirty="0"/>
              </a:p>
            </p:txBody>
          </p:sp>
        </mc:Choice>
        <mc:Fallback xmlns="">
          <p:sp>
            <p:nvSpPr>
              <p:cNvPr id="17" name="CuadroTexto 16">
                <a:extLst>
                  <a:ext uri="{FF2B5EF4-FFF2-40B4-BE49-F238E27FC236}">
                    <a16:creationId xmlns:a16="http://schemas.microsoft.com/office/drawing/2014/main" id="{3643E194-CE32-67D7-AF7D-8558E5DC36FA}"/>
                  </a:ext>
                </a:extLst>
              </p:cNvPr>
              <p:cNvSpPr txBox="1">
                <a:spLocks noRot="1" noChangeAspect="1" noMove="1" noResize="1" noEditPoints="1" noAdjustHandles="1" noChangeArrowheads="1" noChangeShapeType="1" noTextEdit="1"/>
              </p:cNvSpPr>
              <p:nvPr/>
            </p:nvSpPr>
            <p:spPr>
              <a:xfrm>
                <a:off x="-756327" y="4940050"/>
                <a:ext cx="10633143" cy="640496"/>
              </a:xfrm>
              <a:prstGeom prst="rect">
                <a:avLst/>
              </a:prstGeom>
              <a:blipFill>
                <a:blip r:embed="rId7"/>
                <a:stretch>
                  <a:fillRect t="-111429" b="-15619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0C026DAB-F7EB-2F74-ACD2-62DA6AA47F75}"/>
                  </a:ext>
                </a:extLst>
              </p:cNvPr>
              <p:cNvSpPr txBox="1"/>
              <p:nvPr/>
            </p:nvSpPr>
            <p:spPr>
              <a:xfrm>
                <a:off x="-108135" y="5869319"/>
                <a:ext cx="647375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=0</m:t>
                              </m:r>
                            </m:sub>
                          </m:sSub>
                        </m:e>
                      </m:d>
                      <m:r>
                        <a:rPr lang="es-MX" sz="1400" i="0">
                          <a:latin typeface="Cambria Math" panose="02040503050406030204" pitchFamily="18" charset="0"/>
                        </a:rPr>
                        <m:t>=−</m:t>
                      </m:r>
                      <m:d>
                        <m:dPr>
                          <m:begChr m:val="["/>
                          <m:endChr m:val="]"/>
                          <m:ctrlPr>
                            <a:rPr lang="es-MX" sz="1400" i="1">
                              <a:latin typeface="Cambria Math" panose="02040503050406030204" pitchFamily="18" charset="0"/>
                            </a:rPr>
                          </m:ctrlPr>
                        </m:dPr>
                        <m:e>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0</m:t>
                              </m:r>
                            </m:e>
                          </m:d>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0</m:t>
                                  </m:r>
                                </m:e>
                              </m:d>
                              <m:r>
                                <a:rPr lang="es-MX" sz="1400" i="0">
                                  <a:latin typeface="Cambria Math" panose="02040503050406030204" pitchFamily="18" charset="0"/>
                                </a:rPr>
                                <m:t>+</m:t>
                              </m:r>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1</m:t>
                                  </m:r>
                                </m:e>
                              </m:d>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1</m:t>
                                      </m:r>
                                    </m:e>
                                  </m:d>
                                </m:e>
                              </m:func>
                            </m:e>
                          </m:func>
                        </m:e>
                      </m:d>
                    </m:oMath>
                  </m:oMathPara>
                </a14:m>
                <a:endParaRPr lang="es-MX" sz="1400" dirty="0"/>
              </a:p>
            </p:txBody>
          </p:sp>
        </mc:Choice>
        <mc:Fallback xmlns="">
          <p:sp>
            <p:nvSpPr>
              <p:cNvPr id="19" name="CuadroTexto 18">
                <a:extLst>
                  <a:ext uri="{FF2B5EF4-FFF2-40B4-BE49-F238E27FC236}">
                    <a16:creationId xmlns:a16="http://schemas.microsoft.com/office/drawing/2014/main" id="{0C026DAB-F7EB-2F74-ACD2-62DA6AA47F75}"/>
                  </a:ext>
                </a:extLst>
              </p:cNvPr>
              <p:cNvSpPr txBox="1">
                <a:spLocks noRot="1" noChangeAspect="1" noMove="1" noResize="1" noEditPoints="1" noAdjustHandles="1" noChangeArrowheads="1" noChangeShapeType="1" noTextEdit="1"/>
              </p:cNvSpPr>
              <p:nvPr/>
            </p:nvSpPr>
            <p:spPr>
              <a:xfrm>
                <a:off x="-108135" y="5869319"/>
                <a:ext cx="6473756" cy="307777"/>
              </a:xfrm>
              <a:prstGeom prst="rect">
                <a:avLst/>
              </a:prstGeom>
              <a:blipFill>
                <a:blip r:embed="rId8"/>
                <a:stretch>
                  <a:fillRect b="-12000"/>
                </a:stretch>
              </a:blipFill>
            </p:spPr>
            <p:txBody>
              <a:bodyPr/>
              <a:lstStyle/>
              <a:p>
                <a:r>
                  <a:rPr lang="es-MX">
                    <a:noFill/>
                  </a:rPr>
                  <a:t> </a:t>
                </a:r>
              </a:p>
            </p:txBody>
          </p:sp>
        </mc:Fallback>
      </mc:AlternateContent>
    </p:spTree>
    <p:extLst>
      <p:ext uri="{BB962C8B-B14F-4D97-AF65-F5344CB8AC3E}">
        <p14:creationId xmlns:p14="http://schemas.microsoft.com/office/powerpoint/2010/main" val="3653481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9772A-B186-1483-6B29-4DE8B1E671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D5CF084-0389-7EBE-0D8A-AC10D5396BD2}"/>
              </a:ext>
            </a:extLst>
          </p:cNvPr>
          <p:cNvSpPr>
            <a:spLocks noGrp="1"/>
          </p:cNvSpPr>
          <p:nvPr>
            <p:ph type="title"/>
          </p:nvPr>
        </p:nvSpPr>
        <p:spPr/>
        <p:txBody>
          <a:bodyPr/>
          <a:lstStyle/>
          <a:p>
            <a:r>
              <a:rPr lang="es-ES" dirty="0"/>
              <a:t>Algoritmo</a:t>
            </a:r>
            <a:endParaRPr lang="es-MX" dirty="0"/>
          </a:p>
        </p:txBody>
      </p:sp>
      <p:pic>
        <p:nvPicPr>
          <p:cNvPr id="7" name="Marcador de contenido 6" descr="Diagrama&#10;&#10;El contenido generado por IA puede ser incorrecto.">
            <a:extLst>
              <a:ext uri="{FF2B5EF4-FFF2-40B4-BE49-F238E27FC236}">
                <a16:creationId xmlns:a16="http://schemas.microsoft.com/office/drawing/2014/main" id="{D35DC7D7-EB7E-1ECF-CA5D-B4C46A8917F6}"/>
              </a:ext>
            </a:extLst>
          </p:cNvPr>
          <p:cNvPicPr>
            <a:picLocks noGrp="1" noChangeAspect="1"/>
          </p:cNvPicPr>
          <p:nvPr>
            <p:ph idx="1"/>
          </p:nvPr>
        </p:nvPicPr>
        <p:blipFill>
          <a:blip r:embed="rId2"/>
          <a:stretch>
            <a:fillRect/>
          </a:stretch>
        </p:blipFill>
        <p:spPr>
          <a:xfrm>
            <a:off x="7508297" y="758969"/>
            <a:ext cx="4496839" cy="2322543"/>
          </a:xfrm>
          <a:prstGeom prst="rect">
            <a:avLst/>
          </a:prstGeom>
        </p:spPr>
      </p:pic>
      <p:sp>
        <p:nvSpPr>
          <p:cNvPr id="4" name="Marcador de pie de página 3">
            <a:extLst>
              <a:ext uri="{FF2B5EF4-FFF2-40B4-BE49-F238E27FC236}">
                <a16:creationId xmlns:a16="http://schemas.microsoft.com/office/drawing/2014/main" id="{8D2BA6F7-C130-CAC0-089B-49168987AFA0}"/>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7EBA7481-B111-63E4-2E7B-42EE8A3D6109}"/>
              </a:ext>
            </a:extLst>
          </p:cNvPr>
          <p:cNvSpPr>
            <a:spLocks noGrp="1"/>
          </p:cNvSpPr>
          <p:nvPr>
            <p:ph type="sldNum" sz="quarter" idx="12"/>
          </p:nvPr>
        </p:nvSpPr>
        <p:spPr/>
        <p:txBody>
          <a:bodyPr/>
          <a:lstStyle/>
          <a:p>
            <a:fld id="{70C12960-6E85-460F-B6E3-5B82CB31AF3D}" type="slidenum">
              <a:rPr lang="en-US" smtClean="0"/>
              <a:t>69</a:t>
            </a:fld>
            <a:endParaRPr lang="en-US"/>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33F84C4-202C-EF72-1818-3385AD3BC293}"/>
                  </a:ext>
                </a:extLst>
              </p:cNvPr>
              <p:cNvSpPr txBox="1"/>
              <p:nvPr/>
            </p:nvSpPr>
            <p:spPr>
              <a:xfrm>
                <a:off x="352627" y="2588256"/>
                <a:ext cx="4958675" cy="5717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=0</m:t>
                              </m:r>
                            </m:sub>
                          </m:sSub>
                        </m:e>
                      </m:d>
                      <m:r>
                        <a:rPr lang="es-MX" sz="1400" i="0">
                          <a:latin typeface="Cambria Math" panose="02040503050406030204" pitchFamily="18" charset="0"/>
                        </a:rPr>
                        <m:t>=−</m:t>
                      </m:r>
                      <m:d>
                        <m:dPr>
                          <m:begChr m:val="["/>
                          <m:endChr m:val="]"/>
                          <m:ctrlPr>
                            <a:rPr lang="es-MX" sz="1400" i="1">
                              <a:latin typeface="Cambria Math" panose="02040503050406030204" pitchFamily="18" charset="0"/>
                            </a:rPr>
                          </m:ctrlPr>
                        </m:dPr>
                        <m:e>
                          <m:f>
                            <m:fPr>
                              <m:ctrlPr>
                                <a:rPr lang="es-MX" sz="1400" i="1">
                                  <a:latin typeface="Cambria Math" panose="02040503050406030204" pitchFamily="18" charset="0"/>
                                </a:rPr>
                              </m:ctrlPr>
                            </m:fPr>
                            <m:num>
                              <m:r>
                                <a:rPr lang="es-MX" sz="1400" i="0">
                                  <a:latin typeface="Cambria Math" panose="02040503050406030204" pitchFamily="18" charset="0"/>
                                </a:rPr>
                                <m:t>1</m:t>
                              </m:r>
                            </m:num>
                            <m:den>
                              <m:r>
                                <a:rPr lang="es-MX" sz="1400" i="0">
                                  <a:latin typeface="Cambria Math" panose="02040503050406030204" pitchFamily="18" charset="0"/>
                                </a:rPr>
                                <m:t>1</m:t>
                              </m:r>
                            </m:den>
                          </m:f>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f>
                                <m:fPr>
                                  <m:ctrlPr>
                                    <a:rPr lang="es-MX" sz="1400" i="1">
                                      <a:latin typeface="Cambria Math" panose="02040503050406030204" pitchFamily="18" charset="0"/>
                                    </a:rPr>
                                  </m:ctrlPr>
                                </m:fPr>
                                <m:num>
                                  <m:r>
                                    <a:rPr lang="es-MX" sz="1400" i="0">
                                      <a:latin typeface="Cambria Math" panose="02040503050406030204" pitchFamily="18" charset="0"/>
                                    </a:rPr>
                                    <m:t>1</m:t>
                                  </m:r>
                                </m:num>
                                <m:den>
                                  <m:r>
                                    <a:rPr lang="es-MX" sz="1400" i="0">
                                      <a:latin typeface="Cambria Math" panose="02040503050406030204" pitchFamily="18" charset="0"/>
                                    </a:rPr>
                                    <m:t>1</m:t>
                                  </m:r>
                                </m:den>
                              </m:f>
                              <m:r>
                                <a:rPr lang="es-MX" sz="1400" i="0">
                                  <a:latin typeface="Cambria Math" panose="02040503050406030204" pitchFamily="18" charset="0"/>
                                </a:rPr>
                                <m:t>+</m:t>
                              </m:r>
                              <m:f>
                                <m:fPr>
                                  <m:ctrlPr>
                                    <a:rPr lang="es-MX" sz="1400" i="1">
                                      <a:latin typeface="Cambria Math" panose="02040503050406030204" pitchFamily="18" charset="0"/>
                                    </a:rPr>
                                  </m:ctrlPr>
                                </m:fPr>
                                <m:num>
                                  <m:r>
                                    <a:rPr lang="es-MX" sz="1400" i="0">
                                      <a:latin typeface="Cambria Math" panose="02040503050406030204" pitchFamily="18" charset="0"/>
                                    </a:rPr>
                                    <m:t>0</m:t>
                                  </m:r>
                                </m:num>
                                <m:den>
                                  <m:r>
                                    <a:rPr lang="es-MX" sz="1400" i="0">
                                      <a:latin typeface="Cambria Math" panose="02040503050406030204" pitchFamily="18" charset="0"/>
                                    </a:rPr>
                                    <m:t>1</m:t>
                                  </m:r>
                                </m:den>
                              </m:f>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f>
                                    <m:fPr>
                                      <m:ctrlPr>
                                        <a:rPr lang="es-MX" sz="1400" i="1">
                                          <a:latin typeface="Cambria Math" panose="02040503050406030204" pitchFamily="18" charset="0"/>
                                        </a:rPr>
                                      </m:ctrlPr>
                                    </m:fPr>
                                    <m:num>
                                      <m:r>
                                        <a:rPr lang="es-MX" sz="1400" i="0">
                                          <a:latin typeface="Cambria Math" panose="02040503050406030204" pitchFamily="18" charset="0"/>
                                        </a:rPr>
                                        <m:t>0</m:t>
                                      </m:r>
                                    </m:num>
                                    <m:den>
                                      <m:r>
                                        <a:rPr lang="es-MX" sz="1400" i="0">
                                          <a:latin typeface="Cambria Math" panose="02040503050406030204" pitchFamily="18" charset="0"/>
                                        </a:rPr>
                                        <m:t>1</m:t>
                                      </m:r>
                                    </m:den>
                                  </m:f>
                                </m:e>
                              </m:func>
                            </m:e>
                          </m:func>
                        </m:e>
                      </m:d>
                    </m:oMath>
                  </m:oMathPara>
                </a14:m>
                <a:endParaRPr lang="es-MX" sz="1400" dirty="0"/>
              </a:p>
            </p:txBody>
          </p:sp>
        </mc:Choice>
        <mc:Fallback xmlns="">
          <p:sp>
            <p:nvSpPr>
              <p:cNvPr id="6" name="CuadroTexto 5">
                <a:extLst>
                  <a:ext uri="{FF2B5EF4-FFF2-40B4-BE49-F238E27FC236}">
                    <a16:creationId xmlns:a16="http://schemas.microsoft.com/office/drawing/2014/main" id="{B33F84C4-202C-EF72-1818-3385AD3BC293}"/>
                  </a:ext>
                </a:extLst>
              </p:cNvPr>
              <p:cNvSpPr txBox="1">
                <a:spLocks noRot="1" noChangeAspect="1" noMove="1" noResize="1" noEditPoints="1" noAdjustHandles="1" noChangeArrowheads="1" noChangeShapeType="1" noTextEdit="1"/>
              </p:cNvSpPr>
              <p:nvPr/>
            </p:nvSpPr>
            <p:spPr>
              <a:xfrm>
                <a:off x="352627" y="2588256"/>
                <a:ext cx="4958675" cy="571760"/>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AE2CE83-E2F0-6DBD-3DFB-21F0403A47AB}"/>
                  </a:ext>
                </a:extLst>
              </p:cNvPr>
              <p:cNvSpPr txBox="1"/>
              <p:nvPr/>
            </p:nvSpPr>
            <p:spPr>
              <a:xfrm>
                <a:off x="119164" y="3279391"/>
                <a:ext cx="380108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=0</m:t>
                              </m:r>
                            </m:sub>
                          </m:sSub>
                        </m:e>
                      </m:d>
                      <m:r>
                        <a:rPr lang="es-MX" sz="1400" i="0">
                          <a:latin typeface="Cambria Math" panose="02040503050406030204" pitchFamily="18" charset="0"/>
                        </a:rPr>
                        <m:t>=0</m:t>
                      </m:r>
                    </m:oMath>
                  </m:oMathPara>
                </a14:m>
                <a:endParaRPr lang="es-MX" sz="1400" dirty="0"/>
              </a:p>
            </p:txBody>
          </p:sp>
        </mc:Choice>
        <mc:Fallback xmlns="">
          <p:sp>
            <p:nvSpPr>
              <p:cNvPr id="10" name="CuadroTexto 9">
                <a:extLst>
                  <a:ext uri="{FF2B5EF4-FFF2-40B4-BE49-F238E27FC236}">
                    <a16:creationId xmlns:a16="http://schemas.microsoft.com/office/drawing/2014/main" id="{5AE2CE83-E2F0-6DBD-3DFB-21F0403A47AB}"/>
                  </a:ext>
                </a:extLst>
              </p:cNvPr>
              <p:cNvSpPr txBox="1">
                <a:spLocks noRot="1" noChangeAspect="1" noMove="1" noResize="1" noEditPoints="1" noAdjustHandles="1" noChangeArrowheads="1" noChangeShapeType="1" noTextEdit="1"/>
              </p:cNvSpPr>
              <p:nvPr/>
            </p:nvSpPr>
            <p:spPr>
              <a:xfrm>
                <a:off x="119164" y="3279391"/>
                <a:ext cx="3801083" cy="307777"/>
              </a:xfrm>
              <a:prstGeom prst="rect">
                <a:avLst/>
              </a:prstGeom>
              <a:blipFill>
                <a:blip r:embed="rId4"/>
                <a:stretch>
                  <a:fillRect b="-1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4F190520-9502-04DF-5F3A-6421E56D06F9}"/>
                  </a:ext>
                </a:extLst>
              </p:cNvPr>
              <p:cNvSpPr txBox="1"/>
              <p:nvPr/>
            </p:nvSpPr>
            <p:spPr>
              <a:xfrm>
                <a:off x="226168" y="3809401"/>
                <a:ext cx="60943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=1</m:t>
                              </m:r>
                            </m:sub>
                          </m:sSub>
                        </m:e>
                      </m:d>
                      <m:r>
                        <a:rPr lang="es-MX" sz="1400" i="0">
                          <a:latin typeface="Cambria Math" panose="02040503050406030204" pitchFamily="18" charset="0"/>
                        </a:rPr>
                        <m:t>=−</m:t>
                      </m:r>
                      <m:d>
                        <m:dPr>
                          <m:begChr m:val="["/>
                          <m:endChr m:val="]"/>
                          <m:ctrlPr>
                            <a:rPr lang="es-MX" sz="1400" i="1">
                              <a:latin typeface="Cambria Math" panose="02040503050406030204" pitchFamily="18" charset="0"/>
                            </a:rPr>
                          </m:ctrlPr>
                        </m:dPr>
                        <m:e>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0</m:t>
                              </m:r>
                            </m:e>
                          </m:d>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0</m:t>
                                  </m:r>
                                </m:e>
                              </m:d>
                              <m:r>
                                <a:rPr lang="es-MX" sz="1400" i="0">
                                  <a:latin typeface="Cambria Math" panose="02040503050406030204" pitchFamily="18" charset="0"/>
                                </a:rPr>
                                <m:t>+</m:t>
                              </m:r>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1</m:t>
                                  </m:r>
                                </m:e>
                              </m:d>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r>
                                    <a:rPr lang="es-MX" sz="1400" i="1">
                                      <a:latin typeface="Cambria Math" panose="02040503050406030204" pitchFamily="18" charset="0"/>
                                    </a:rPr>
                                    <m:t>𝑝</m:t>
                                  </m:r>
                                  <m:d>
                                    <m:dPr>
                                      <m:ctrlPr>
                                        <a:rPr lang="es-MX" sz="1400" i="1">
                                          <a:latin typeface="Cambria Math" panose="02040503050406030204" pitchFamily="18" charset="0"/>
                                        </a:rPr>
                                      </m:ctrlPr>
                                    </m:dPr>
                                    <m:e>
                                      <m:r>
                                        <a:rPr lang="es-MX" sz="1400" i="0">
                                          <a:latin typeface="Cambria Math" panose="02040503050406030204" pitchFamily="18" charset="0"/>
                                        </a:rPr>
                                        <m:t>1</m:t>
                                      </m:r>
                                    </m:e>
                                  </m:d>
                                </m:e>
                              </m:func>
                            </m:e>
                          </m:func>
                        </m:e>
                      </m:d>
                    </m:oMath>
                  </m:oMathPara>
                </a14:m>
                <a:endParaRPr lang="es-MX" sz="1400" dirty="0"/>
              </a:p>
            </p:txBody>
          </p:sp>
        </mc:Choice>
        <mc:Fallback xmlns="">
          <p:sp>
            <p:nvSpPr>
              <p:cNvPr id="18" name="CuadroTexto 17">
                <a:extLst>
                  <a:ext uri="{FF2B5EF4-FFF2-40B4-BE49-F238E27FC236}">
                    <a16:creationId xmlns:a16="http://schemas.microsoft.com/office/drawing/2014/main" id="{4F190520-9502-04DF-5F3A-6421E56D06F9}"/>
                  </a:ext>
                </a:extLst>
              </p:cNvPr>
              <p:cNvSpPr txBox="1">
                <a:spLocks noRot="1" noChangeAspect="1" noMove="1" noResize="1" noEditPoints="1" noAdjustHandles="1" noChangeArrowheads="1" noChangeShapeType="1" noTextEdit="1"/>
              </p:cNvSpPr>
              <p:nvPr/>
            </p:nvSpPr>
            <p:spPr>
              <a:xfrm>
                <a:off x="226168" y="3809401"/>
                <a:ext cx="6094378" cy="307777"/>
              </a:xfrm>
              <a:prstGeom prst="rect">
                <a:avLst/>
              </a:prstGeom>
              <a:blipFill>
                <a:blip r:embed="rId5"/>
                <a:stretch>
                  <a:fillRect b="-12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62753FDD-DA4C-5E11-D1BC-4018B67B357A}"/>
                  </a:ext>
                </a:extLst>
              </p:cNvPr>
              <p:cNvSpPr txBox="1"/>
              <p:nvPr/>
            </p:nvSpPr>
            <p:spPr>
              <a:xfrm>
                <a:off x="552044" y="4236553"/>
                <a:ext cx="4559840" cy="5717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=1</m:t>
                              </m:r>
                            </m:sub>
                          </m:sSub>
                        </m:e>
                      </m:d>
                      <m:r>
                        <a:rPr lang="es-MX" sz="1400" i="0">
                          <a:latin typeface="Cambria Math" panose="02040503050406030204" pitchFamily="18" charset="0"/>
                        </a:rPr>
                        <m:t>=−</m:t>
                      </m:r>
                      <m:d>
                        <m:dPr>
                          <m:begChr m:val="["/>
                          <m:endChr m:val="]"/>
                          <m:ctrlPr>
                            <a:rPr lang="es-MX" sz="1400" i="1">
                              <a:latin typeface="Cambria Math" panose="02040503050406030204" pitchFamily="18" charset="0"/>
                            </a:rPr>
                          </m:ctrlPr>
                        </m:dPr>
                        <m:e>
                          <m:f>
                            <m:fPr>
                              <m:ctrlPr>
                                <a:rPr lang="es-MX" sz="1400" i="1">
                                  <a:latin typeface="Cambria Math" panose="02040503050406030204" pitchFamily="18" charset="0"/>
                                </a:rPr>
                              </m:ctrlPr>
                            </m:fPr>
                            <m:num>
                              <m:r>
                                <a:rPr lang="es-MX" sz="1400" i="0">
                                  <a:latin typeface="Cambria Math" panose="02040503050406030204" pitchFamily="18" charset="0"/>
                                </a:rPr>
                                <m:t>1</m:t>
                              </m:r>
                            </m:num>
                            <m:den>
                              <m:r>
                                <a:rPr lang="es-MX" sz="1400" i="0">
                                  <a:latin typeface="Cambria Math" panose="02040503050406030204" pitchFamily="18" charset="0"/>
                                </a:rPr>
                                <m:t>3</m:t>
                              </m:r>
                            </m:den>
                          </m:f>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f>
                                <m:fPr>
                                  <m:ctrlPr>
                                    <a:rPr lang="es-MX" sz="1400" i="1">
                                      <a:latin typeface="Cambria Math" panose="02040503050406030204" pitchFamily="18" charset="0"/>
                                    </a:rPr>
                                  </m:ctrlPr>
                                </m:fPr>
                                <m:num>
                                  <m:r>
                                    <a:rPr lang="es-MX" sz="1400" i="0">
                                      <a:latin typeface="Cambria Math" panose="02040503050406030204" pitchFamily="18" charset="0"/>
                                    </a:rPr>
                                    <m:t>1</m:t>
                                  </m:r>
                                </m:num>
                                <m:den>
                                  <m:r>
                                    <a:rPr lang="es-MX" sz="1400" i="0">
                                      <a:latin typeface="Cambria Math" panose="02040503050406030204" pitchFamily="18" charset="0"/>
                                    </a:rPr>
                                    <m:t>3</m:t>
                                  </m:r>
                                </m:den>
                              </m:f>
                              <m:r>
                                <a:rPr lang="es-MX" sz="1400" i="0">
                                  <a:latin typeface="Cambria Math" panose="02040503050406030204" pitchFamily="18" charset="0"/>
                                </a:rPr>
                                <m:t>+</m:t>
                              </m:r>
                              <m:f>
                                <m:fPr>
                                  <m:ctrlPr>
                                    <a:rPr lang="es-MX" sz="1400" i="1">
                                      <a:latin typeface="Cambria Math" panose="02040503050406030204" pitchFamily="18" charset="0"/>
                                    </a:rPr>
                                  </m:ctrlPr>
                                </m:fPr>
                                <m:num>
                                  <m:r>
                                    <a:rPr lang="es-MX" sz="1400" i="0">
                                      <a:latin typeface="Cambria Math" panose="02040503050406030204" pitchFamily="18" charset="0"/>
                                    </a:rPr>
                                    <m:t>2</m:t>
                                  </m:r>
                                </m:num>
                                <m:den>
                                  <m:r>
                                    <a:rPr lang="es-MX" sz="1400" i="0">
                                      <a:latin typeface="Cambria Math" panose="02040503050406030204" pitchFamily="18" charset="0"/>
                                    </a:rPr>
                                    <m:t>3</m:t>
                                  </m:r>
                                </m:den>
                              </m:f>
                              <m:func>
                                <m:funcPr>
                                  <m:ctrlPr>
                                    <a:rPr lang="es-MX" sz="1400" i="1">
                                      <a:latin typeface="Cambria Math" panose="02040503050406030204" pitchFamily="18" charset="0"/>
                                    </a:rPr>
                                  </m:ctrlPr>
                                </m:funcPr>
                                <m:fName>
                                  <m:sSub>
                                    <m:sSubPr>
                                      <m:ctrlPr>
                                        <a:rPr lang="es-MX" sz="1400" i="1">
                                          <a:latin typeface="Cambria Math" panose="02040503050406030204" pitchFamily="18" charset="0"/>
                                        </a:rPr>
                                      </m:ctrlPr>
                                    </m:sSubPr>
                                    <m:e>
                                      <m:r>
                                        <m:rPr>
                                          <m:sty m:val="p"/>
                                        </m:rPr>
                                        <a:rPr lang="es-MX" sz="1400" i="0">
                                          <a:latin typeface="Cambria Math" panose="02040503050406030204" pitchFamily="18" charset="0"/>
                                        </a:rPr>
                                        <m:t>log</m:t>
                                      </m:r>
                                    </m:e>
                                    <m:sub>
                                      <m:r>
                                        <a:rPr lang="es-MX" sz="1400" i="0">
                                          <a:latin typeface="Cambria Math" panose="02040503050406030204" pitchFamily="18" charset="0"/>
                                        </a:rPr>
                                        <m:t>2</m:t>
                                      </m:r>
                                    </m:sub>
                                  </m:sSub>
                                </m:fName>
                                <m:e>
                                  <m:f>
                                    <m:fPr>
                                      <m:ctrlPr>
                                        <a:rPr lang="es-MX" sz="1400" i="1">
                                          <a:latin typeface="Cambria Math" panose="02040503050406030204" pitchFamily="18" charset="0"/>
                                        </a:rPr>
                                      </m:ctrlPr>
                                    </m:fPr>
                                    <m:num>
                                      <m:r>
                                        <a:rPr lang="es-MX" sz="1400" i="0">
                                          <a:latin typeface="Cambria Math" panose="02040503050406030204" pitchFamily="18" charset="0"/>
                                        </a:rPr>
                                        <m:t>2</m:t>
                                      </m:r>
                                    </m:num>
                                    <m:den>
                                      <m:r>
                                        <a:rPr lang="es-MX" sz="1400" i="0">
                                          <a:latin typeface="Cambria Math" panose="02040503050406030204" pitchFamily="18" charset="0"/>
                                        </a:rPr>
                                        <m:t>3</m:t>
                                      </m:r>
                                    </m:den>
                                  </m:f>
                                </m:e>
                              </m:func>
                            </m:e>
                          </m:func>
                        </m:e>
                      </m:d>
                    </m:oMath>
                  </m:oMathPara>
                </a14:m>
                <a:endParaRPr lang="es-MX" sz="1400" dirty="0"/>
              </a:p>
            </p:txBody>
          </p:sp>
        </mc:Choice>
        <mc:Fallback xmlns="">
          <p:sp>
            <p:nvSpPr>
              <p:cNvPr id="21" name="CuadroTexto 20">
                <a:extLst>
                  <a:ext uri="{FF2B5EF4-FFF2-40B4-BE49-F238E27FC236}">
                    <a16:creationId xmlns:a16="http://schemas.microsoft.com/office/drawing/2014/main" id="{62753FDD-DA4C-5E11-D1BC-4018B67B357A}"/>
                  </a:ext>
                </a:extLst>
              </p:cNvPr>
              <p:cNvSpPr txBox="1">
                <a:spLocks noRot="1" noChangeAspect="1" noMove="1" noResize="1" noEditPoints="1" noAdjustHandles="1" noChangeArrowheads="1" noChangeShapeType="1" noTextEdit="1"/>
              </p:cNvSpPr>
              <p:nvPr/>
            </p:nvSpPr>
            <p:spPr>
              <a:xfrm>
                <a:off x="552044" y="4236553"/>
                <a:ext cx="4559840" cy="571760"/>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098ED6C7-35A3-D650-09B9-186CDECC14A3}"/>
                  </a:ext>
                </a:extLst>
              </p:cNvPr>
              <p:cNvSpPr txBox="1"/>
              <p:nvPr/>
            </p:nvSpPr>
            <p:spPr>
              <a:xfrm>
                <a:off x="16626" y="4874068"/>
                <a:ext cx="44611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r>
                                <a:rPr lang="es-MX" sz="1400" i="0">
                                  <a:latin typeface="Cambria Math" panose="02040503050406030204" pitchFamily="18" charset="0"/>
                                </a:rPr>
                                <m:t>=1</m:t>
                              </m:r>
                            </m:sub>
                          </m:sSub>
                        </m:e>
                      </m:d>
                      <m:r>
                        <a:rPr lang="es-MX" sz="1400" i="0">
                          <a:latin typeface="Cambria Math" panose="02040503050406030204" pitchFamily="18" charset="0"/>
                        </a:rPr>
                        <m:t>=0.9181</m:t>
                      </m:r>
                    </m:oMath>
                  </m:oMathPara>
                </a14:m>
                <a:endParaRPr lang="es-MX" sz="1400" dirty="0"/>
              </a:p>
            </p:txBody>
          </p:sp>
        </mc:Choice>
        <mc:Fallback xmlns="">
          <p:sp>
            <p:nvSpPr>
              <p:cNvPr id="23" name="CuadroTexto 22">
                <a:extLst>
                  <a:ext uri="{FF2B5EF4-FFF2-40B4-BE49-F238E27FC236}">
                    <a16:creationId xmlns:a16="http://schemas.microsoft.com/office/drawing/2014/main" id="{098ED6C7-35A3-D650-09B9-186CDECC14A3}"/>
                  </a:ext>
                </a:extLst>
              </p:cNvPr>
              <p:cNvSpPr txBox="1">
                <a:spLocks noRot="1" noChangeAspect="1" noMove="1" noResize="1" noEditPoints="1" noAdjustHandles="1" noChangeArrowheads="1" noChangeShapeType="1" noTextEdit="1"/>
              </p:cNvSpPr>
              <p:nvPr/>
            </p:nvSpPr>
            <p:spPr>
              <a:xfrm>
                <a:off x="16626" y="4874068"/>
                <a:ext cx="4461108" cy="307777"/>
              </a:xfrm>
              <a:prstGeom prst="rect">
                <a:avLst/>
              </a:prstGeom>
              <a:blipFill>
                <a:blip r:embed="rId7"/>
                <a:stretch>
                  <a:fillRect b="-1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25FB04E8-BDD3-7B7C-A626-AFFAA21E290D}"/>
                  </a:ext>
                </a:extLst>
              </p:cNvPr>
              <p:cNvSpPr txBox="1"/>
              <p:nvPr/>
            </p:nvSpPr>
            <p:spPr>
              <a:xfrm>
                <a:off x="491245" y="5486399"/>
                <a:ext cx="4681437" cy="6404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ctrlPr>
                            <a:rPr lang="es-MX" sz="1400" i="1" smtClean="0">
                              <a:latin typeface="Cambria Math" panose="02040503050406030204" pitchFamily="18" charset="0"/>
                            </a:rPr>
                          </m:ctrlPr>
                        </m:naryPr>
                        <m:sub>
                          <m:r>
                            <a:rPr lang="es-MX" sz="1400" i="1">
                              <a:latin typeface="Cambria Math" panose="02040503050406030204" pitchFamily="18" charset="0"/>
                            </a:rPr>
                            <m:t>𝑣</m:t>
                          </m:r>
                          <m:r>
                            <a:rPr lang="es-MX" sz="1400" i="0">
                              <a:latin typeface="Cambria Math" panose="02040503050406030204" pitchFamily="18" charset="0"/>
                            </a:rPr>
                            <m:t> ∈</m:t>
                          </m:r>
                          <m:r>
                            <a:rPr lang="es-MX" sz="1400" i="1">
                              <a:latin typeface="Cambria Math" panose="02040503050406030204" pitchFamily="18" charset="0"/>
                            </a:rPr>
                            <m:t>𝑉𝑎𝑙𝑢𝑒𝑠</m:t>
                          </m:r>
                          <m:d>
                            <m:dPr>
                              <m:ctrlPr>
                                <a:rPr lang="es-MX" sz="1400" i="1">
                                  <a:latin typeface="Cambria Math" panose="02040503050406030204" pitchFamily="18" charset="0"/>
                                </a:rPr>
                              </m:ctrlPr>
                            </m:dPr>
                            <m:e>
                              <m:r>
                                <a:rPr lang="es-MX" sz="1400" i="1">
                                  <a:latin typeface="Cambria Math" panose="02040503050406030204" pitchFamily="18" charset="0"/>
                                </a:rPr>
                                <m:t>𝐴</m:t>
                              </m:r>
                            </m:e>
                          </m:d>
                        </m:sub>
                        <m:sup>
                          <m:r>
                            <a:rPr lang="es-MX" sz="1400" i="0">
                              <a:latin typeface="Cambria Math" panose="02040503050406030204" pitchFamily="18" charset="0"/>
                            </a:rPr>
                            <m:t> </m:t>
                          </m:r>
                        </m:sup>
                        <m:e>
                          <m:f>
                            <m:fPr>
                              <m:ctrlPr>
                                <a:rPr lang="es-MX" sz="1400" i="1">
                                  <a:latin typeface="Cambria Math" panose="02040503050406030204" pitchFamily="18" charset="0"/>
                                </a:rPr>
                              </m:ctrlPr>
                            </m:fPr>
                            <m:num>
                              <m:d>
                                <m:dPr>
                                  <m:begChr m:val="|"/>
                                  <m:endChr m:val="|"/>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num>
                            <m:den>
                              <m:r>
                                <a:rPr lang="es-MX" sz="1400" i="1">
                                  <a:latin typeface="Cambria Math" panose="02040503050406030204" pitchFamily="18" charset="0"/>
                                </a:rPr>
                                <m:t>𝑆</m:t>
                              </m:r>
                            </m:den>
                          </m:f>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e>
                      </m:nary>
                      <m:r>
                        <a:rPr lang="es-MX" sz="1400" i="0">
                          <a:latin typeface="Cambria Math" panose="02040503050406030204" pitchFamily="18" charset="0"/>
                        </a:rPr>
                        <m:t>= </m:t>
                      </m:r>
                      <m:f>
                        <m:fPr>
                          <m:ctrlPr>
                            <a:rPr lang="es-MX" sz="1400" i="1">
                              <a:latin typeface="Cambria Math" panose="02040503050406030204" pitchFamily="18" charset="0"/>
                            </a:rPr>
                          </m:ctrlPr>
                        </m:fPr>
                        <m:num>
                          <m:r>
                            <a:rPr lang="es-MX" sz="1400" i="0">
                              <a:latin typeface="Cambria Math" panose="02040503050406030204" pitchFamily="18" charset="0"/>
                            </a:rPr>
                            <m:t>1</m:t>
                          </m:r>
                        </m:num>
                        <m:den>
                          <m:r>
                            <a:rPr lang="es-MX" sz="1400" i="0">
                              <a:latin typeface="Cambria Math" panose="02040503050406030204" pitchFamily="18" charset="0"/>
                            </a:rPr>
                            <m:t>4</m:t>
                          </m:r>
                        </m:den>
                      </m:f>
                      <m:r>
                        <a:rPr lang="es-MX" sz="1400" i="0">
                          <a:latin typeface="Cambria Math" panose="02040503050406030204" pitchFamily="18" charset="0"/>
                        </a:rPr>
                        <m:t>×</m:t>
                      </m:r>
                      <m:d>
                        <m:dPr>
                          <m:ctrlPr>
                            <a:rPr lang="es-MX" sz="1400" i="1">
                              <a:latin typeface="Cambria Math" panose="02040503050406030204" pitchFamily="18" charset="0"/>
                            </a:rPr>
                          </m:ctrlPr>
                        </m:dPr>
                        <m:e>
                          <m:r>
                            <a:rPr lang="es-MX" sz="1400" i="0">
                              <a:latin typeface="Cambria Math" panose="02040503050406030204" pitchFamily="18" charset="0"/>
                            </a:rPr>
                            <m:t>0</m:t>
                          </m:r>
                        </m:e>
                      </m:d>
                      <m:r>
                        <a:rPr lang="es-MX" sz="1400" i="0">
                          <a:latin typeface="Cambria Math" panose="02040503050406030204" pitchFamily="18" charset="0"/>
                        </a:rPr>
                        <m:t>+</m:t>
                      </m:r>
                      <m:f>
                        <m:fPr>
                          <m:ctrlPr>
                            <a:rPr lang="es-MX" sz="1400" i="1">
                              <a:latin typeface="Cambria Math" panose="02040503050406030204" pitchFamily="18" charset="0"/>
                            </a:rPr>
                          </m:ctrlPr>
                        </m:fPr>
                        <m:num>
                          <m:r>
                            <a:rPr lang="es-MX" sz="1400" i="0">
                              <a:latin typeface="Cambria Math" panose="02040503050406030204" pitchFamily="18" charset="0"/>
                            </a:rPr>
                            <m:t>3</m:t>
                          </m:r>
                        </m:num>
                        <m:den>
                          <m:r>
                            <a:rPr lang="es-MX" sz="1400" i="0">
                              <a:latin typeface="Cambria Math" panose="02040503050406030204" pitchFamily="18" charset="0"/>
                            </a:rPr>
                            <m:t>4</m:t>
                          </m:r>
                        </m:den>
                      </m:f>
                      <m:r>
                        <a:rPr lang="es-MX" sz="1400" i="0">
                          <a:latin typeface="Cambria Math" panose="02040503050406030204" pitchFamily="18" charset="0"/>
                        </a:rPr>
                        <m:t>×</m:t>
                      </m:r>
                      <m:d>
                        <m:dPr>
                          <m:ctrlPr>
                            <a:rPr lang="es-MX" sz="1400" i="1">
                              <a:latin typeface="Cambria Math" panose="02040503050406030204" pitchFamily="18" charset="0"/>
                            </a:rPr>
                          </m:ctrlPr>
                        </m:dPr>
                        <m:e>
                          <m:r>
                            <a:rPr lang="es-MX" sz="1400" i="0">
                              <a:latin typeface="Cambria Math" panose="02040503050406030204" pitchFamily="18" charset="0"/>
                            </a:rPr>
                            <m:t>0.9181</m:t>
                          </m:r>
                        </m:e>
                      </m:d>
                    </m:oMath>
                  </m:oMathPara>
                </a14:m>
                <a:endParaRPr lang="es-MX" sz="1400" dirty="0"/>
              </a:p>
            </p:txBody>
          </p:sp>
        </mc:Choice>
        <mc:Fallback xmlns="">
          <p:sp>
            <p:nvSpPr>
              <p:cNvPr id="25" name="CuadroTexto 24">
                <a:extLst>
                  <a:ext uri="{FF2B5EF4-FFF2-40B4-BE49-F238E27FC236}">
                    <a16:creationId xmlns:a16="http://schemas.microsoft.com/office/drawing/2014/main" id="{25FB04E8-BDD3-7B7C-A626-AFFAA21E290D}"/>
                  </a:ext>
                </a:extLst>
              </p:cNvPr>
              <p:cNvSpPr txBox="1">
                <a:spLocks noRot="1" noChangeAspect="1" noMove="1" noResize="1" noEditPoints="1" noAdjustHandles="1" noChangeArrowheads="1" noChangeShapeType="1" noTextEdit="1"/>
              </p:cNvSpPr>
              <p:nvPr/>
            </p:nvSpPr>
            <p:spPr>
              <a:xfrm>
                <a:off x="491245" y="5486399"/>
                <a:ext cx="4681437" cy="640496"/>
              </a:xfrm>
              <a:prstGeom prst="rect">
                <a:avLst/>
              </a:prstGeom>
              <a:blipFill>
                <a:blip r:embed="rId8"/>
                <a:stretch>
                  <a:fillRect l="-4557" t="-111429" b="-15619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6B3E820E-3886-3B5D-B78C-22D512B87155}"/>
                  </a:ext>
                </a:extLst>
              </p:cNvPr>
              <p:cNvSpPr txBox="1"/>
              <p:nvPr/>
            </p:nvSpPr>
            <p:spPr>
              <a:xfrm>
                <a:off x="-921696" y="6217504"/>
                <a:ext cx="6094378" cy="6404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ctrlPr>
                            <a:rPr lang="es-MX" sz="1400" i="1" smtClean="0">
                              <a:latin typeface="Cambria Math" panose="02040503050406030204" pitchFamily="18" charset="0"/>
                            </a:rPr>
                          </m:ctrlPr>
                        </m:naryPr>
                        <m:sub>
                          <m:r>
                            <a:rPr lang="es-MX" sz="1400" i="1">
                              <a:latin typeface="Cambria Math" panose="02040503050406030204" pitchFamily="18" charset="0"/>
                            </a:rPr>
                            <m:t>𝑣</m:t>
                          </m:r>
                          <m:r>
                            <a:rPr lang="es-MX" sz="1400" i="0">
                              <a:latin typeface="Cambria Math" panose="02040503050406030204" pitchFamily="18" charset="0"/>
                            </a:rPr>
                            <m:t> ∈</m:t>
                          </m:r>
                          <m:r>
                            <a:rPr lang="es-MX" sz="1400" i="1">
                              <a:latin typeface="Cambria Math" panose="02040503050406030204" pitchFamily="18" charset="0"/>
                            </a:rPr>
                            <m:t>𝑉𝑎𝑙𝑢𝑒𝑠</m:t>
                          </m:r>
                          <m:d>
                            <m:dPr>
                              <m:ctrlPr>
                                <a:rPr lang="es-MX" sz="1400" i="1">
                                  <a:latin typeface="Cambria Math" panose="02040503050406030204" pitchFamily="18" charset="0"/>
                                </a:rPr>
                              </m:ctrlPr>
                            </m:dPr>
                            <m:e>
                              <m:r>
                                <a:rPr lang="es-MX" sz="1400" i="1">
                                  <a:latin typeface="Cambria Math" panose="02040503050406030204" pitchFamily="18" charset="0"/>
                                </a:rPr>
                                <m:t>𝐴</m:t>
                              </m:r>
                            </m:e>
                          </m:d>
                        </m:sub>
                        <m:sup>
                          <m:r>
                            <a:rPr lang="es-MX" sz="1400" i="0">
                              <a:latin typeface="Cambria Math" panose="02040503050406030204" pitchFamily="18" charset="0"/>
                            </a:rPr>
                            <m:t> </m:t>
                          </m:r>
                        </m:sup>
                        <m:e>
                          <m:f>
                            <m:fPr>
                              <m:ctrlPr>
                                <a:rPr lang="es-MX" sz="1400" i="1">
                                  <a:latin typeface="Cambria Math" panose="02040503050406030204" pitchFamily="18" charset="0"/>
                                </a:rPr>
                              </m:ctrlPr>
                            </m:fPr>
                            <m:num>
                              <m:d>
                                <m:dPr>
                                  <m:begChr m:val="|"/>
                                  <m:endChr m:val="|"/>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num>
                            <m:den>
                              <m:r>
                                <a:rPr lang="es-MX" sz="1400" i="1">
                                  <a:latin typeface="Cambria Math" panose="02040503050406030204" pitchFamily="18" charset="0"/>
                                </a:rPr>
                                <m:t>𝑆</m:t>
                              </m:r>
                            </m:den>
                          </m:f>
                          <m:r>
                            <a:rPr lang="es-MX" sz="1400" i="0">
                              <a:latin typeface="Cambria Math" panose="02040503050406030204" pitchFamily="18" charset="0"/>
                            </a:rPr>
                            <m:t>×</m:t>
                          </m:r>
                          <m:r>
                            <a:rPr lang="es-MX" sz="1400" i="1">
                              <a:latin typeface="Cambria Math" panose="02040503050406030204" pitchFamily="18" charset="0"/>
                            </a:rPr>
                            <m:t>𝐸𝑛𝑡𝑟𝑜𝑝𝑦</m:t>
                          </m:r>
                          <m:d>
                            <m:dPr>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𝑆</m:t>
                                  </m:r>
                                </m:e>
                                <m:sub>
                                  <m:r>
                                    <a:rPr lang="es-MX" sz="1400" i="1">
                                      <a:latin typeface="Cambria Math" panose="02040503050406030204" pitchFamily="18" charset="0"/>
                                    </a:rPr>
                                    <m:t>𝑣</m:t>
                                  </m:r>
                                </m:sub>
                              </m:sSub>
                            </m:e>
                          </m:d>
                        </m:e>
                      </m:nary>
                      <m:r>
                        <a:rPr lang="es-MX" sz="1400" i="0">
                          <a:latin typeface="Cambria Math" panose="02040503050406030204" pitchFamily="18" charset="0"/>
                        </a:rPr>
                        <m:t>= 0.6887</m:t>
                      </m:r>
                    </m:oMath>
                  </m:oMathPara>
                </a14:m>
                <a:endParaRPr lang="es-MX" sz="1400" dirty="0"/>
              </a:p>
            </p:txBody>
          </p:sp>
        </mc:Choice>
        <mc:Fallback xmlns="">
          <p:sp>
            <p:nvSpPr>
              <p:cNvPr id="27" name="CuadroTexto 26">
                <a:extLst>
                  <a:ext uri="{FF2B5EF4-FFF2-40B4-BE49-F238E27FC236}">
                    <a16:creationId xmlns:a16="http://schemas.microsoft.com/office/drawing/2014/main" id="{6B3E820E-3886-3B5D-B78C-22D512B87155}"/>
                  </a:ext>
                </a:extLst>
              </p:cNvPr>
              <p:cNvSpPr txBox="1">
                <a:spLocks noRot="1" noChangeAspect="1" noMove="1" noResize="1" noEditPoints="1" noAdjustHandles="1" noChangeArrowheads="1" noChangeShapeType="1" noTextEdit="1"/>
              </p:cNvSpPr>
              <p:nvPr/>
            </p:nvSpPr>
            <p:spPr>
              <a:xfrm>
                <a:off x="-921696" y="6217504"/>
                <a:ext cx="6094378" cy="640496"/>
              </a:xfrm>
              <a:prstGeom prst="rect">
                <a:avLst/>
              </a:prstGeom>
              <a:blipFill>
                <a:blip r:embed="rId9"/>
                <a:stretch>
                  <a:fillRect t="-111429" b="-15619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4E4C98C-E517-A086-87D7-57C5F58E07B6}"/>
                  </a:ext>
                </a:extLst>
              </p:cNvPr>
              <p:cNvSpPr txBox="1"/>
              <p:nvPr/>
            </p:nvSpPr>
            <p:spPr>
              <a:xfrm>
                <a:off x="7003915" y="3776489"/>
                <a:ext cx="404037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𝐺𝑎𝑖𝑛</m:t>
                      </m:r>
                      <m:d>
                        <m:dPr>
                          <m:ctrlPr>
                            <a:rPr lang="es-MX" sz="1400" i="1">
                              <a:latin typeface="Cambria Math" panose="02040503050406030204" pitchFamily="18" charset="0"/>
                            </a:rPr>
                          </m:ctrlPr>
                        </m:dPr>
                        <m:e>
                          <m:r>
                            <a:rPr lang="es-MX" sz="1400" i="1">
                              <a:latin typeface="Cambria Math" panose="02040503050406030204" pitchFamily="18" charset="0"/>
                            </a:rPr>
                            <m:t>𝑆</m:t>
                          </m:r>
                          <m:r>
                            <a:rPr lang="es-MX" sz="1400" i="0">
                              <a:latin typeface="Cambria Math" panose="02040503050406030204" pitchFamily="18" charset="0"/>
                            </a:rPr>
                            <m:t>, </m:t>
                          </m:r>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e>
                      </m:d>
                      <m:r>
                        <a:rPr lang="es-MX" sz="1400" i="0">
                          <a:latin typeface="Cambria Math" panose="02040503050406030204" pitchFamily="18" charset="0"/>
                        </a:rPr>
                        <m:t>=1−0.6887</m:t>
                      </m:r>
                    </m:oMath>
                  </m:oMathPara>
                </a14:m>
                <a:endParaRPr lang="es-MX" sz="1400" dirty="0"/>
              </a:p>
            </p:txBody>
          </p:sp>
        </mc:Choice>
        <mc:Fallback xmlns="">
          <p:sp>
            <p:nvSpPr>
              <p:cNvPr id="29" name="CuadroTexto 28">
                <a:extLst>
                  <a:ext uri="{FF2B5EF4-FFF2-40B4-BE49-F238E27FC236}">
                    <a16:creationId xmlns:a16="http://schemas.microsoft.com/office/drawing/2014/main" id="{B4E4C98C-E517-A086-87D7-57C5F58E07B6}"/>
                  </a:ext>
                </a:extLst>
              </p:cNvPr>
              <p:cNvSpPr txBox="1">
                <a:spLocks noRot="1" noChangeAspect="1" noMove="1" noResize="1" noEditPoints="1" noAdjustHandles="1" noChangeArrowheads="1" noChangeShapeType="1" noTextEdit="1"/>
              </p:cNvSpPr>
              <p:nvPr/>
            </p:nvSpPr>
            <p:spPr>
              <a:xfrm>
                <a:off x="7003915" y="3776489"/>
                <a:ext cx="4040373" cy="307777"/>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89D4915B-DDDA-0F34-73AF-7F4BA302C64E}"/>
                  </a:ext>
                </a:extLst>
              </p:cNvPr>
              <p:cNvSpPr txBox="1"/>
              <p:nvPr/>
            </p:nvSpPr>
            <p:spPr>
              <a:xfrm>
                <a:off x="6957424" y="4258727"/>
                <a:ext cx="366076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𝐺𝑎𝑖𝑛</m:t>
                      </m:r>
                      <m:d>
                        <m:dPr>
                          <m:ctrlPr>
                            <a:rPr lang="es-MX" sz="1400" i="1">
                              <a:latin typeface="Cambria Math" panose="02040503050406030204" pitchFamily="18" charset="0"/>
                            </a:rPr>
                          </m:ctrlPr>
                        </m:dPr>
                        <m:e>
                          <m:r>
                            <a:rPr lang="es-MX" sz="1400" i="1">
                              <a:latin typeface="Cambria Math" panose="02040503050406030204" pitchFamily="18" charset="0"/>
                            </a:rPr>
                            <m:t>𝑆</m:t>
                          </m:r>
                          <m:r>
                            <a:rPr lang="es-MX" sz="1400" i="0">
                              <a:latin typeface="Cambria Math" panose="02040503050406030204" pitchFamily="18" charset="0"/>
                            </a:rPr>
                            <m:t>, </m:t>
                          </m:r>
                          <m:r>
                            <a:rPr lang="es-MX" sz="1400" i="1">
                              <a:latin typeface="Cambria Math" panose="02040503050406030204" pitchFamily="18" charset="0"/>
                            </a:rPr>
                            <m:t>𝐸𝑠𝑡𝑎𝑏𝑖𝑙𝑖𝑑𝑎𝑑</m:t>
                          </m:r>
                          <m:r>
                            <a:rPr lang="es-MX" sz="1400" i="0">
                              <a:latin typeface="Cambria Math" panose="02040503050406030204" pitchFamily="18" charset="0"/>
                            </a:rPr>
                            <m:t> </m:t>
                          </m:r>
                          <m:r>
                            <a:rPr lang="es-MX" sz="1400" i="1">
                              <a:latin typeface="Cambria Math" panose="02040503050406030204" pitchFamily="18" charset="0"/>
                            </a:rPr>
                            <m:t>𝐿𝑎𝑏𝑜𝑟𝑎𝑙</m:t>
                          </m:r>
                        </m:e>
                      </m:d>
                      <m:r>
                        <a:rPr lang="es-MX" sz="1400" i="0">
                          <a:latin typeface="Cambria Math" panose="02040503050406030204" pitchFamily="18" charset="0"/>
                        </a:rPr>
                        <m:t>=0.3112</m:t>
                      </m:r>
                    </m:oMath>
                  </m:oMathPara>
                </a14:m>
                <a:endParaRPr lang="es-MX" sz="1400" dirty="0"/>
              </a:p>
            </p:txBody>
          </p:sp>
        </mc:Choice>
        <mc:Fallback xmlns="">
          <p:sp>
            <p:nvSpPr>
              <p:cNvPr id="31" name="CuadroTexto 30">
                <a:extLst>
                  <a:ext uri="{FF2B5EF4-FFF2-40B4-BE49-F238E27FC236}">
                    <a16:creationId xmlns:a16="http://schemas.microsoft.com/office/drawing/2014/main" id="{89D4915B-DDDA-0F34-73AF-7F4BA302C64E}"/>
                  </a:ext>
                </a:extLst>
              </p:cNvPr>
              <p:cNvSpPr txBox="1">
                <a:spLocks noRot="1" noChangeAspect="1" noMove="1" noResize="1" noEditPoints="1" noAdjustHandles="1" noChangeArrowheads="1" noChangeShapeType="1" noTextEdit="1"/>
              </p:cNvSpPr>
              <p:nvPr/>
            </p:nvSpPr>
            <p:spPr>
              <a:xfrm>
                <a:off x="6957424" y="4258727"/>
                <a:ext cx="3660767" cy="307777"/>
              </a:xfrm>
              <a:prstGeom prst="rect">
                <a:avLst/>
              </a:prstGeom>
              <a:blipFill>
                <a:blip r:embed="rId11"/>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373418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4B764FD-BE7F-3930-25EE-B48B046B6C80}"/>
              </a:ext>
            </a:extLst>
          </p:cNvPr>
          <p:cNvSpPr>
            <a:spLocks noGrp="1"/>
          </p:cNvSpPr>
          <p:nvPr>
            <p:ph type="title"/>
          </p:nvPr>
        </p:nvSpPr>
        <p:spPr>
          <a:xfrm>
            <a:off x="640080" y="914399"/>
            <a:ext cx="3000587" cy="4160520"/>
          </a:xfrm>
        </p:spPr>
        <p:txBody>
          <a:bodyPr anchor="t">
            <a:normAutofit/>
          </a:bodyPr>
          <a:lstStyle/>
          <a:p>
            <a:r>
              <a:rPr lang="es-ES" sz="3600"/>
              <a:t>Bibliografía</a:t>
            </a:r>
            <a:endParaRPr lang="es-MX" sz="3600"/>
          </a:p>
        </p:txBody>
      </p:sp>
      <p:cxnSp>
        <p:nvCxnSpPr>
          <p:cNvPr id="14"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5E1368A0-E903-19B0-D6FC-352883C22314}"/>
              </a:ext>
            </a:extLst>
          </p:cNvPr>
          <p:cNvGraphicFramePr>
            <a:graphicFrameLocks noGrp="1"/>
          </p:cNvGraphicFramePr>
          <p:nvPr>
            <p:ph idx="1"/>
            <p:extLst>
              <p:ext uri="{D42A27DB-BD31-4B8C-83A1-F6EECF244321}">
                <p14:modId xmlns:p14="http://schemas.microsoft.com/office/powerpoint/2010/main" val="2223107543"/>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pie de página 2">
            <a:extLst>
              <a:ext uri="{FF2B5EF4-FFF2-40B4-BE49-F238E27FC236}">
                <a16:creationId xmlns:a16="http://schemas.microsoft.com/office/drawing/2014/main" id="{3A2F9454-C42D-BFE4-3FF8-F43ABA679176}"/>
              </a:ext>
            </a:extLst>
          </p:cNvPr>
          <p:cNvSpPr>
            <a:spLocks noGrp="1"/>
          </p:cNvSpPr>
          <p:nvPr>
            <p:ph type="ftr" sz="quarter" idx="11"/>
          </p:nvPr>
        </p:nvSpPr>
        <p:spPr/>
        <p:txBody>
          <a:bodyPr/>
          <a:lstStyle/>
          <a:p>
            <a:r>
              <a:rPr lang="en-US"/>
              <a:t>Atoany Fierro | Tecnológico de Monterrey</a:t>
            </a:r>
            <a:endParaRPr lang="en-US" dirty="0"/>
          </a:p>
        </p:txBody>
      </p:sp>
      <p:sp>
        <p:nvSpPr>
          <p:cNvPr id="4" name="Marcador de número de diapositiva 3">
            <a:extLst>
              <a:ext uri="{FF2B5EF4-FFF2-40B4-BE49-F238E27FC236}">
                <a16:creationId xmlns:a16="http://schemas.microsoft.com/office/drawing/2014/main" id="{095D62EE-4FB1-8FA6-B593-C609B6716E9C}"/>
              </a:ext>
            </a:extLst>
          </p:cNvPr>
          <p:cNvSpPr>
            <a:spLocks noGrp="1"/>
          </p:cNvSpPr>
          <p:nvPr>
            <p:ph type="sldNum" sz="quarter" idx="12"/>
          </p:nvPr>
        </p:nvSpPr>
        <p:spPr/>
        <p:txBody>
          <a:bodyPr/>
          <a:lstStyle/>
          <a:p>
            <a:fld id="{70C12960-6E85-460F-B6E3-5B82CB31AF3D}" type="slidenum">
              <a:rPr lang="en-US" smtClean="0"/>
              <a:t>7</a:t>
            </a:fld>
            <a:endParaRPr lang="en-US"/>
          </a:p>
        </p:txBody>
      </p:sp>
    </p:spTree>
    <p:extLst>
      <p:ext uri="{BB962C8B-B14F-4D97-AF65-F5344CB8AC3E}">
        <p14:creationId xmlns:p14="http://schemas.microsoft.com/office/powerpoint/2010/main" val="12608728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348C2-136F-7DDD-8FEA-914DB7F289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3D8B85-8829-53C7-5BD5-D1D7F8A160E9}"/>
              </a:ext>
            </a:extLst>
          </p:cNvPr>
          <p:cNvSpPr>
            <a:spLocks noGrp="1"/>
          </p:cNvSpPr>
          <p:nvPr>
            <p:ph type="title"/>
          </p:nvPr>
        </p:nvSpPr>
        <p:spPr/>
        <p:txBody>
          <a:bodyPr/>
          <a:lstStyle/>
          <a:p>
            <a:r>
              <a:rPr lang="es-ES" dirty="0"/>
              <a:t>Algoritmo</a:t>
            </a:r>
            <a:endParaRPr lang="es-MX" dirty="0"/>
          </a:p>
        </p:txBody>
      </p:sp>
      <p:sp>
        <p:nvSpPr>
          <p:cNvPr id="4" name="Marcador de pie de página 3">
            <a:extLst>
              <a:ext uri="{FF2B5EF4-FFF2-40B4-BE49-F238E27FC236}">
                <a16:creationId xmlns:a16="http://schemas.microsoft.com/office/drawing/2014/main" id="{D0506ED9-1C93-66EF-1468-9F1659542A82}"/>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7CA7FBBA-99C4-2593-CAAC-63EE1793F6D3}"/>
              </a:ext>
            </a:extLst>
          </p:cNvPr>
          <p:cNvSpPr>
            <a:spLocks noGrp="1"/>
          </p:cNvSpPr>
          <p:nvPr>
            <p:ph type="sldNum" sz="quarter" idx="12"/>
          </p:nvPr>
        </p:nvSpPr>
        <p:spPr/>
        <p:txBody>
          <a:bodyPr/>
          <a:lstStyle/>
          <a:p>
            <a:fld id="{70C12960-6E85-460F-B6E3-5B82CB31AF3D}" type="slidenum">
              <a:rPr lang="en-US" smtClean="0"/>
              <a:t>70</a:t>
            </a:fld>
            <a:endParaRPr lang="en-US"/>
          </a:p>
        </p:txBody>
      </p:sp>
      <p:pic>
        <p:nvPicPr>
          <p:cNvPr id="11" name="Marcador de contenido 10" descr="Diagrama&#10;&#10;El contenido generado por IA puede ser incorrecto.">
            <a:extLst>
              <a:ext uri="{FF2B5EF4-FFF2-40B4-BE49-F238E27FC236}">
                <a16:creationId xmlns:a16="http://schemas.microsoft.com/office/drawing/2014/main" id="{639B0AB7-92EA-61EF-35ED-E713F6E753D0}"/>
              </a:ext>
            </a:extLst>
          </p:cNvPr>
          <p:cNvPicPr>
            <a:picLocks noGrp="1" noChangeAspect="1"/>
          </p:cNvPicPr>
          <p:nvPr>
            <p:ph idx="1"/>
          </p:nvPr>
        </p:nvPicPr>
        <p:blipFill>
          <a:blip r:embed="rId2"/>
          <a:stretch>
            <a:fillRect/>
          </a:stretch>
        </p:blipFill>
        <p:spPr>
          <a:xfrm>
            <a:off x="1763293" y="1920241"/>
            <a:ext cx="8453395" cy="4199216"/>
          </a:xfrm>
          <a:prstGeom prst="rect">
            <a:avLst/>
          </a:prstGeom>
        </p:spPr>
      </p:pic>
    </p:spTree>
    <p:extLst>
      <p:ext uri="{BB962C8B-B14F-4D97-AF65-F5344CB8AC3E}">
        <p14:creationId xmlns:p14="http://schemas.microsoft.com/office/powerpoint/2010/main" val="7343278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B47718-F1A0-BA4D-AA51-482754CFDF6E}"/>
              </a:ext>
            </a:extLst>
          </p:cNvPr>
          <p:cNvSpPr>
            <a:spLocks noGrp="1"/>
          </p:cNvSpPr>
          <p:nvPr>
            <p:ph type="title"/>
          </p:nvPr>
        </p:nvSpPr>
        <p:spPr/>
        <p:txBody>
          <a:bodyPr/>
          <a:lstStyle/>
          <a:p>
            <a:r>
              <a:rPr lang="es-ES" dirty="0"/>
              <a:t>Algoritmo</a:t>
            </a:r>
            <a:endParaRPr lang="es-MX" dirty="0"/>
          </a:p>
        </p:txBody>
      </p:sp>
      <p:pic>
        <p:nvPicPr>
          <p:cNvPr id="7" name="Marcador de contenido 6" descr="Imagen que contiene nombre de la empresa&#10;&#10;El contenido generado por IA puede ser incorrecto.">
            <a:extLst>
              <a:ext uri="{FF2B5EF4-FFF2-40B4-BE49-F238E27FC236}">
                <a16:creationId xmlns:a16="http://schemas.microsoft.com/office/drawing/2014/main" id="{C19C91B5-C1DC-BA03-901D-9C8C58F7C824}"/>
              </a:ext>
            </a:extLst>
          </p:cNvPr>
          <p:cNvPicPr>
            <a:picLocks noGrp="1" noChangeAspect="1"/>
          </p:cNvPicPr>
          <p:nvPr>
            <p:ph idx="1"/>
          </p:nvPr>
        </p:nvPicPr>
        <p:blipFill>
          <a:blip r:embed="rId2"/>
          <a:stretch>
            <a:fillRect/>
          </a:stretch>
        </p:blipFill>
        <p:spPr>
          <a:xfrm>
            <a:off x="4675166" y="2612945"/>
            <a:ext cx="3409100" cy="2578593"/>
          </a:xfrm>
          <a:prstGeom prst="rect">
            <a:avLst/>
          </a:prstGeom>
        </p:spPr>
      </p:pic>
      <p:sp>
        <p:nvSpPr>
          <p:cNvPr id="4" name="Marcador de pie de página 3">
            <a:extLst>
              <a:ext uri="{FF2B5EF4-FFF2-40B4-BE49-F238E27FC236}">
                <a16:creationId xmlns:a16="http://schemas.microsoft.com/office/drawing/2014/main" id="{26D3AC7F-7651-34BD-F216-53878F8B5D9B}"/>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8FCDE823-AD23-B890-124B-9AA9509AB9D6}"/>
              </a:ext>
            </a:extLst>
          </p:cNvPr>
          <p:cNvSpPr>
            <a:spLocks noGrp="1"/>
          </p:cNvSpPr>
          <p:nvPr>
            <p:ph type="sldNum" sz="quarter" idx="12"/>
          </p:nvPr>
        </p:nvSpPr>
        <p:spPr/>
        <p:txBody>
          <a:bodyPr/>
          <a:lstStyle/>
          <a:p>
            <a:fld id="{70C12960-6E85-460F-B6E3-5B82CB31AF3D}" type="slidenum">
              <a:rPr lang="en-US" smtClean="0"/>
              <a:t>71</a:t>
            </a:fld>
            <a:endParaRPr lang="en-US"/>
          </a:p>
        </p:txBody>
      </p:sp>
      <p:pic>
        <p:nvPicPr>
          <p:cNvPr id="8" name="Marcador de contenido 10" descr="Diagrama&#10;&#10;El contenido generado por IA puede ser incorrecto.">
            <a:extLst>
              <a:ext uri="{FF2B5EF4-FFF2-40B4-BE49-F238E27FC236}">
                <a16:creationId xmlns:a16="http://schemas.microsoft.com/office/drawing/2014/main" id="{21DFC928-42C8-3FB0-6B14-46DF16B22836}"/>
              </a:ext>
            </a:extLst>
          </p:cNvPr>
          <p:cNvPicPr>
            <a:picLocks noChangeAspect="1"/>
          </p:cNvPicPr>
          <p:nvPr/>
        </p:nvPicPr>
        <p:blipFill>
          <a:blip r:embed="rId3"/>
          <a:stretch>
            <a:fillRect/>
          </a:stretch>
        </p:blipFill>
        <p:spPr>
          <a:xfrm>
            <a:off x="0" y="2790336"/>
            <a:ext cx="4476732" cy="2223812"/>
          </a:xfrm>
          <a:prstGeom prst="rect">
            <a:avLst/>
          </a:prstGeom>
        </p:spPr>
      </p:pic>
      <p:pic>
        <p:nvPicPr>
          <p:cNvPr id="12" name="Imagen 11" descr="Imagen que contiene Diagrama&#10;&#10;El contenido generado por IA puede ser incorrecto.">
            <a:extLst>
              <a:ext uri="{FF2B5EF4-FFF2-40B4-BE49-F238E27FC236}">
                <a16:creationId xmlns:a16="http://schemas.microsoft.com/office/drawing/2014/main" id="{2AD062B6-9904-0417-5426-5B71EED9E49D}"/>
              </a:ext>
            </a:extLst>
          </p:cNvPr>
          <p:cNvPicPr>
            <a:picLocks noChangeAspect="1"/>
          </p:cNvPicPr>
          <p:nvPr/>
        </p:nvPicPr>
        <p:blipFill>
          <a:blip r:embed="rId4"/>
          <a:stretch>
            <a:fillRect/>
          </a:stretch>
        </p:blipFill>
        <p:spPr>
          <a:xfrm>
            <a:off x="8545966" y="2663518"/>
            <a:ext cx="3646034" cy="2573272"/>
          </a:xfrm>
          <a:prstGeom prst="rect">
            <a:avLst/>
          </a:prstGeom>
        </p:spPr>
      </p:pic>
    </p:spTree>
    <p:extLst>
      <p:ext uri="{BB962C8B-B14F-4D97-AF65-F5344CB8AC3E}">
        <p14:creationId xmlns:p14="http://schemas.microsoft.com/office/powerpoint/2010/main" val="3493825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E423A7-436F-4353-BE71-3889A6AE9E95}"/>
              </a:ext>
            </a:extLst>
          </p:cNvPr>
          <p:cNvSpPr>
            <a:spLocks noGrp="1"/>
          </p:cNvSpPr>
          <p:nvPr>
            <p:ph type="title"/>
          </p:nvPr>
        </p:nvSpPr>
        <p:spPr/>
        <p:txBody>
          <a:bodyPr/>
          <a:lstStyle/>
          <a:p>
            <a:r>
              <a:rPr lang="es-ES" dirty="0"/>
              <a:t>Algoritmo</a:t>
            </a:r>
            <a:endParaRPr lang="es-MX" dirty="0"/>
          </a:p>
        </p:txBody>
      </p:sp>
      <p:pic>
        <p:nvPicPr>
          <p:cNvPr id="7" name="Marcador de contenido 6" descr="Diagrama&#10;&#10;El contenido generado por IA puede ser incorrecto.">
            <a:extLst>
              <a:ext uri="{FF2B5EF4-FFF2-40B4-BE49-F238E27FC236}">
                <a16:creationId xmlns:a16="http://schemas.microsoft.com/office/drawing/2014/main" id="{A82CF263-8FAD-0141-A3FB-47E1196C5599}"/>
              </a:ext>
            </a:extLst>
          </p:cNvPr>
          <p:cNvPicPr>
            <a:picLocks noGrp="1" noChangeAspect="1"/>
          </p:cNvPicPr>
          <p:nvPr>
            <p:ph idx="1"/>
          </p:nvPr>
        </p:nvPicPr>
        <p:blipFill>
          <a:blip r:embed="rId2"/>
          <a:stretch>
            <a:fillRect/>
          </a:stretch>
        </p:blipFill>
        <p:spPr>
          <a:xfrm>
            <a:off x="3923506" y="2868613"/>
            <a:ext cx="4324350" cy="3095625"/>
          </a:xfrm>
          <a:prstGeom prst="rect">
            <a:avLst/>
          </a:prstGeom>
        </p:spPr>
      </p:pic>
      <p:sp>
        <p:nvSpPr>
          <p:cNvPr id="4" name="Marcador de pie de página 3">
            <a:extLst>
              <a:ext uri="{FF2B5EF4-FFF2-40B4-BE49-F238E27FC236}">
                <a16:creationId xmlns:a16="http://schemas.microsoft.com/office/drawing/2014/main" id="{7DB57D6B-83B6-F0A6-C28B-76BA2D5038E9}"/>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82E4AEC7-DFC8-CBAC-0E79-D51C4253E0E4}"/>
              </a:ext>
            </a:extLst>
          </p:cNvPr>
          <p:cNvSpPr>
            <a:spLocks noGrp="1"/>
          </p:cNvSpPr>
          <p:nvPr>
            <p:ph type="sldNum" sz="quarter" idx="12"/>
          </p:nvPr>
        </p:nvSpPr>
        <p:spPr/>
        <p:txBody>
          <a:bodyPr/>
          <a:lstStyle/>
          <a:p>
            <a:fld id="{70C12960-6E85-460F-B6E3-5B82CB31AF3D}" type="slidenum">
              <a:rPr lang="en-US" smtClean="0"/>
              <a:t>72</a:t>
            </a:fld>
            <a:endParaRPr lang="en-US"/>
          </a:p>
        </p:txBody>
      </p:sp>
    </p:spTree>
    <p:extLst>
      <p:ext uri="{BB962C8B-B14F-4D97-AF65-F5344CB8AC3E}">
        <p14:creationId xmlns:p14="http://schemas.microsoft.com/office/powerpoint/2010/main" val="1186218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B4F6F4-C73F-5324-2CCB-3258A6368AA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A2B95969-F1E7-AD36-A795-B68E3F5C376B}"/>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85293CBD-11C3-1764-798F-F490EDAF2DA8}"/>
              </a:ext>
            </a:extLst>
          </p:cNvPr>
          <p:cNvSpPr>
            <a:spLocks noGrp="1"/>
          </p:cNvSpPr>
          <p:nvPr>
            <p:ph type="ctrTitle"/>
          </p:nvPr>
        </p:nvSpPr>
        <p:spPr>
          <a:xfrm>
            <a:off x="914401" y="2909456"/>
            <a:ext cx="7393922" cy="3066469"/>
          </a:xfrm>
        </p:spPr>
        <p:txBody>
          <a:bodyPr anchor="b">
            <a:normAutofit/>
          </a:bodyPr>
          <a:lstStyle/>
          <a:p>
            <a:r>
              <a:rPr lang="es-ES">
                <a:solidFill>
                  <a:srgbClr val="FFFFFF"/>
                </a:solidFill>
              </a:rPr>
              <a:t>Implementación</a:t>
            </a:r>
            <a:endParaRPr lang="es-MX">
              <a:solidFill>
                <a:srgbClr val="FFFFFF"/>
              </a:solidFill>
            </a:endParaRPr>
          </a:p>
        </p:txBody>
      </p:sp>
      <p:cxnSp>
        <p:nvCxnSpPr>
          <p:cNvPr id="21" name="Straight Connector 20">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A2E2D822-C809-5104-BC65-5494AAA40C69}"/>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3908AE89-73FD-B8C9-3A29-E2552EE3645D}"/>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73</a:t>
            </a:fld>
            <a:endParaRPr lang="en-US">
              <a:solidFill>
                <a:srgbClr val="FFFFFF"/>
              </a:solidFill>
            </a:endParaRPr>
          </a:p>
        </p:txBody>
      </p:sp>
    </p:spTree>
    <p:extLst>
      <p:ext uri="{BB962C8B-B14F-4D97-AF65-F5344CB8AC3E}">
        <p14:creationId xmlns:p14="http://schemas.microsoft.com/office/powerpoint/2010/main" val="3356131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4" name="Straight Connector 103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45" name="Rectangle 1034">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90915FB9-81C8-84AC-53DB-AE103C33FE0E}"/>
              </a:ext>
            </a:extLst>
          </p:cNvPr>
          <p:cNvSpPr>
            <a:spLocks noGrp="1"/>
          </p:cNvSpPr>
          <p:nvPr>
            <p:ph type="title"/>
          </p:nvPr>
        </p:nvSpPr>
        <p:spPr>
          <a:xfrm>
            <a:off x="514117" y="952500"/>
            <a:ext cx="4124557" cy="3524250"/>
          </a:xfrm>
        </p:spPr>
        <p:txBody>
          <a:bodyPr vert="horz" lIns="91440" tIns="45720" rIns="91440" bIns="45720" rtlCol="0" anchor="t">
            <a:normAutofit/>
          </a:bodyPr>
          <a:lstStyle/>
          <a:p>
            <a:r>
              <a:rPr lang="en-US" sz="4100" b="1" kern="1200">
                <a:solidFill>
                  <a:schemeClr val="tx1"/>
                </a:solidFill>
                <a:latin typeface="+mj-lt"/>
                <a:ea typeface="+mj-ea"/>
                <a:cs typeface="+mj-cs"/>
              </a:rPr>
              <a:t>Implementación</a:t>
            </a:r>
          </a:p>
        </p:txBody>
      </p:sp>
      <p:sp>
        <p:nvSpPr>
          <p:cNvPr id="3" name="Marcador de contenido 2">
            <a:extLst>
              <a:ext uri="{FF2B5EF4-FFF2-40B4-BE49-F238E27FC236}">
                <a16:creationId xmlns:a16="http://schemas.microsoft.com/office/drawing/2014/main" id="{3E44ED2F-2581-62DE-61D0-40A3ED4CAA5E}"/>
              </a:ext>
            </a:extLst>
          </p:cNvPr>
          <p:cNvSpPr>
            <a:spLocks noGrp="1"/>
          </p:cNvSpPr>
          <p:nvPr>
            <p:ph idx="1"/>
          </p:nvPr>
        </p:nvSpPr>
        <p:spPr>
          <a:xfrm>
            <a:off x="514118" y="5374291"/>
            <a:ext cx="4057882" cy="972532"/>
          </a:xfrm>
        </p:spPr>
        <p:txBody>
          <a:bodyPr vert="horz" lIns="91440" tIns="45720" rIns="91440" bIns="45720" rtlCol="0" anchor="t">
            <a:normAutofit/>
          </a:bodyPr>
          <a:lstStyle/>
          <a:p>
            <a:pPr marL="0" indent="0">
              <a:buNone/>
            </a:pPr>
            <a:r>
              <a:rPr lang="en-US" sz="1500" b="1" cap="all" spc="300"/>
              <a:t>Predicción de calificaciones de estudiantes</a:t>
            </a:r>
          </a:p>
        </p:txBody>
      </p:sp>
      <p:cxnSp>
        <p:nvCxnSpPr>
          <p:cNvPr id="1046" name="Straight Connector 1036">
            <a:extLst>
              <a:ext uri="{FF2B5EF4-FFF2-40B4-BE49-F238E27FC236}">
                <a16:creationId xmlns:a16="http://schemas.microsoft.com/office/drawing/2014/main" id="{A2D508B3-A66C-833E-D929-8DC211635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088" y="488272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28" name="Picture 4" descr="Secrets of the Most Successful College Students | TIME.com">
            <a:extLst>
              <a:ext uri="{FF2B5EF4-FFF2-40B4-BE49-F238E27FC236}">
                <a16:creationId xmlns:a16="http://schemas.microsoft.com/office/drawing/2014/main" id="{306E969D-2414-68AF-D66C-DE1FA93FB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427" r="21120" b="-1"/>
          <a:stretch>
            <a:fillRect/>
          </a:stretch>
        </p:blipFill>
        <p:spPr bwMode="auto">
          <a:xfrm>
            <a:off x="5261956" y="10"/>
            <a:ext cx="693004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pie de página 3">
            <a:extLst>
              <a:ext uri="{FF2B5EF4-FFF2-40B4-BE49-F238E27FC236}">
                <a16:creationId xmlns:a16="http://schemas.microsoft.com/office/drawing/2014/main" id="{EC4C935D-794F-4A29-D958-CFA834E492FD}"/>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srgbClr val="FFFFFF"/>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4CAA7F49-B22D-25D9-AFA9-85B5BB6EE6F2}"/>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a:solidFill>
                  <a:srgbClr val="FFFFFF"/>
                </a:solidFill>
              </a:rPr>
              <a:pPr>
                <a:spcAft>
                  <a:spcPts val="600"/>
                </a:spcAft>
              </a:pPr>
              <a:t>74</a:t>
            </a:fld>
            <a:endParaRPr lang="en-US">
              <a:solidFill>
                <a:srgbClr val="FFFFFF"/>
              </a:solidFill>
            </a:endParaRPr>
          </a:p>
        </p:txBody>
      </p:sp>
      <p:sp>
        <p:nvSpPr>
          <p:cNvPr id="6" name="AutoShape 2" descr="La propuesta educativa del Tec: adquirir competencias en el mundo real |  Tecnológico de Monterrey">
            <a:extLst>
              <a:ext uri="{FF2B5EF4-FFF2-40B4-BE49-F238E27FC236}">
                <a16:creationId xmlns:a16="http://schemas.microsoft.com/office/drawing/2014/main" id="{5C1A58B4-0626-3B19-D4D0-78E6A1984E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extLst>
      <p:ext uri="{BB962C8B-B14F-4D97-AF65-F5344CB8AC3E}">
        <p14:creationId xmlns:p14="http://schemas.microsoft.com/office/powerpoint/2010/main" val="3158932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5751E0-80A6-E3B8-310A-D6A60C79C7E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F5843A02-70B3-DCD2-6117-3449C4636681}"/>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118A6D6B-3FA1-0891-C0E3-F94A46AAA861}"/>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Laboratorio</a:t>
            </a:r>
            <a:endParaRPr lang="es-MX" dirty="0">
              <a:solidFill>
                <a:srgbClr val="FFFFFF"/>
              </a:solidFill>
            </a:endParaRPr>
          </a:p>
        </p:txBody>
      </p:sp>
      <p:cxnSp>
        <p:nvCxnSpPr>
          <p:cNvPr id="21" name="Straight Connector 20">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8324D9F8-97D0-E616-F26F-AE3C9DF4041C}"/>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C18758D9-857D-9252-A378-6C1E98866275}"/>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75</a:t>
            </a:fld>
            <a:endParaRPr lang="en-US">
              <a:solidFill>
                <a:srgbClr val="FFFFFF"/>
              </a:solidFill>
            </a:endParaRPr>
          </a:p>
        </p:txBody>
      </p:sp>
    </p:spTree>
    <p:extLst>
      <p:ext uri="{BB962C8B-B14F-4D97-AF65-F5344CB8AC3E}">
        <p14:creationId xmlns:p14="http://schemas.microsoft.com/office/powerpoint/2010/main" val="4286076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1AFB2A9-69DD-BC0F-9C21-5278CAFE0CB4}"/>
              </a:ext>
            </a:extLst>
          </p:cNvPr>
          <p:cNvSpPr>
            <a:spLocks noGrp="1"/>
          </p:cNvSpPr>
          <p:nvPr>
            <p:ph type="title"/>
          </p:nvPr>
        </p:nvSpPr>
        <p:spPr>
          <a:xfrm>
            <a:off x="640080" y="914399"/>
            <a:ext cx="3000587" cy="4160520"/>
          </a:xfrm>
        </p:spPr>
        <p:txBody>
          <a:bodyPr anchor="t">
            <a:normAutofit/>
          </a:bodyPr>
          <a:lstStyle/>
          <a:p>
            <a:r>
              <a:rPr lang="es-ES" sz="3600" dirty="0"/>
              <a:t>Laboratorio 4</a:t>
            </a:r>
            <a:endParaRPr lang="es-MX" sz="3600" dirty="0"/>
          </a:p>
        </p:txBody>
      </p:sp>
      <p:cxnSp>
        <p:nvCxnSpPr>
          <p:cNvPr id="13" name="Straight Connector 12">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057D137C-2548-3208-D043-BE41876D72D8}"/>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t>Atoany Fierro | Tecnológico de Monterrey</a:t>
            </a:r>
          </a:p>
        </p:txBody>
      </p:sp>
      <p:sp>
        <p:nvSpPr>
          <p:cNvPr id="5" name="Marcador de número de diapositiva 4">
            <a:extLst>
              <a:ext uri="{FF2B5EF4-FFF2-40B4-BE49-F238E27FC236}">
                <a16:creationId xmlns:a16="http://schemas.microsoft.com/office/drawing/2014/main" id="{62D797D1-6A39-78E3-03F7-C27C04DE6D40}"/>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pPr>
                <a:spcAft>
                  <a:spcPts val="600"/>
                </a:spcAft>
              </a:pPr>
              <a:t>76</a:t>
            </a:fld>
            <a:endParaRPr lang="en-US"/>
          </a:p>
        </p:txBody>
      </p:sp>
      <p:graphicFrame>
        <p:nvGraphicFramePr>
          <p:cNvPr id="7" name="Marcador de contenido 2">
            <a:extLst>
              <a:ext uri="{FF2B5EF4-FFF2-40B4-BE49-F238E27FC236}">
                <a16:creationId xmlns:a16="http://schemas.microsoft.com/office/drawing/2014/main" id="{D9DE7B0F-3FEC-1FCD-BE86-1CF6758C0E91}"/>
              </a:ext>
            </a:extLst>
          </p:cNvPr>
          <p:cNvGraphicFramePr>
            <a:graphicFrameLocks noGrp="1"/>
          </p:cNvGraphicFramePr>
          <p:nvPr>
            <p:ph idx="1"/>
            <p:extLst>
              <p:ext uri="{D42A27DB-BD31-4B8C-83A1-F6EECF244321}">
                <p14:modId xmlns:p14="http://schemas.microsoft.com/office/powerpoint/2010/main" val="3522132004"/>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18" name="Picture 2" descr="Decision Tree Algorithms. Architecture, Applications, and… | by Siddhant  Srivastava | Medium">
            <a:extLst>
              <a:ext uri="{FF2B5EF4-FFF2-40B4-BE49-F238E27FC236}">
                <a16:creationId xmlns:a16="http://schemas.microsoft.com/office/drawing/2014/main" id="{73D3CAF2-CF83-3140-54C8-D9DEC491AC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89" r="34219" b="25292"/>
          <a:stretch>
            <a:fillRect/>
          </a:stretch>
        </p:blipFill>
        <p:spPr bwMode="auto">
          <a:xfrm>
            <a:off x="500835" y="2810743"/>
            <a:ext cx="3301662" cy="289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300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C21CAA-DE72-5F00-031A-2E2E72460705}"/>
            </a:ext>
          </a:extLst>
        </p:cNvPr>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CCED9450-19D0-1EDD-8640-7ED32FA91707}"/>
              </a:ext>
            </a:extLst>
          </p:cNvPr>
          <p:cNvPicPr>
            <a:picLocks noChangeAspect="1"/>
          </p:cNvPicPr>
          <p:nvPr/>
        </p:nvPicPr>
        <p:blipFill>
          <a:blip r:embed="rId2">
            <a:alphaModFix amt="40000"/>
          </a:blip>
          <a:srcRect r="9091" b="31820"/>
          <a:stretch>
            <a:fillRect/>
          </a:stretch>
        </p:blipFill>
        <p:spPr>
          <a:xfrm>
            <a:off x="20" y="152"/>
            <a:ext cx="12191980" cy="6857848"/>
          </a:xfrm>
          <a:prstGeom prst="rect">
            <a:avLst/>
          </a:prstGeom>
        </p:spPr>
      </p:pic>
      <p:sp>
        <p:nvSpPr>
          <p:cNvPr id="2" name="Título 1">
            <a:extLst>
              <a:ext uri="{FF2B5EF4-FFF2-40B4-BE49-F238E27FC236}">
                <a16:creationId xmlns:a16="http://schemas.microsoft.com/office/drawing/2014/main" id="{73505962-8B86-7FD6-58F4-8BA929DC7E91}"/>
              </a:ext>
            </a:extLst>
          </p:cNvPr>
          <p:cNvSpPr>
            <a:spLocks noGrp="1"/>
          </p:cNvSpPr>
          <p:nvPr>
            <p:ph type="ctrTitle"/>
          </p:nvPr>
        </p:nvSpPr>
        <p:spPr>
          <a:xfrm>
            <a:off x="640080" y="985233"/>
            <a:ext cx="5758628" cy="3355853"/>
          </a:xfrm>
        </p:spPr>
        <p:txBody>
          <a:bodyPr anchor="t">
            <a:normAutofit/>
          </a:bodyPr>
          <a:lstStyle/>
          <a:p>
            <a:r>
              <a:rPr lang="es-ES" sz="6000" dirty="0">
                <a:solidFill>
                  <a:srgbClr val="FFFFFF"/>
                </a:solidFill>
              </a:rPr>
              <a:t>Redes Neuronales</a:t>
            </a:r>
            <a:endParaRPr lang="es-MX" sz="6000" dirty="0">
              <a:solidFill>
                <a:srgbClr val="FFFFFF"/>
              </a:solidFill>
            </a:endParaRPr>
          </a:p>
        </p:txBody>
      </p:sp>
      <p:cxnSp>
        <p:nvCxnSpPr>
          <p:cNvPr id="8" name="Straight Connector 11">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73CB06C6-A805-53FF-76BD-3D407D494902}"/>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6432EA98-486A-9756-ADD9-8A2BAF4555CC}"/>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77</a:t>
            </a:fld>
            <a:endParaRPr lang="en-US">
              <a:solidFill>
                <a:srgbClr val="FFFFFF"/>
              </a:solidFill>
            </a:endParaRPr>
          </a:p>
        </p:txBody>
      </p:sp>
    </p:spTree>
    <p:extLst>
      <p:ext uri="{BB962C8B-B14F-4D97-AF65-F5344CB8AC3E}">
        <p14:creationId xmlns:p14="http://schemas.microsoft.com/office/powerpoint/2010/main" val="10753479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E46752-4FB6-205A-ECDC-D33D995E555C}"/>
              </a:ext>
            </a:extLst>
          </p:cNvPr>
          <p:cNvSpPr>
            <a:spLocks noGrp="1"/>
          </p:cNvSpPr>
          <p:nvPr>
            <p:ph type="title"/>
          </p:nvPr>
        </p:nvSpPr>
        <p:spPr/>
        <p:txBody>
          <a:bodyPr/>
          <a:lstStyle/>
          <a:p>
            <a:r>
              <a:rPr lang="es-ES" dirty="0"/>
              <a:t>Introducción</a:t>
            </a:r>
            <a:endParaRPr lang="es-MX" dirty="0"/>
          </a:p>
        </p:txBody>
      </p:sp>
      <p:sp>
        <p:nvSpPr>
          <p:cNvPr id="3" name="Marcador de contenido 2">
            <a:extLst>
              <a:ext uri="{FF2B5EF4-FFF2-40B4-BE49-F238E27FC236}">
                <a16:creationId xmlns:a16="http://schemas.microsoft.com/office/drawing/2014/main" id="{244E1399-D9CA-CB85-5612-9ADAD6219580}"/>
              </a:ext>
            </a:extLst>
          </p:cNvPr>
          <p:cNvSpPr>
            <a:spLocks noGrp="1"/>
          </p:cNvSpPr>
          <p:nvPr>
            <p:ph idx="1"/>
          </p:nvPr>
        </p:nvSpPr>
        <p:spPr>
          <a:xfrm>
            <a:off x="640079" y="2261683"/>
            <a:ext cx="10890928" cy="3566160"/>
          </a:xfrm>
        </p:spPr>
        <p:txBody>
          <a:bodyPr/>
          <a:lstStyle/>
          <a:p>
            <a:r>
              <a:rPr lang="es-ES" dirty="0"/>
              <a:t>Las redes neuronales artificiales son una aproximación de cómo funciona el cerebro de los mamíferos</a:t>
            </a:r>
            <a:endParaRPr lang="es-MX" dirty="0"/>
          </a:p>
        </p:txBody>
      </p:sp>
      <p:sp>
        <p:nvSpPr>
          <p:cNvPr id="4" name="Marcador de pie de página 3">
            <a:extLst>
              <a:ext uri="{FF2B5EF4-FFF2-40B4-BE49-F238E27FC236}">
                <a16:creationId xmlns:a16="http://schemas.microsoft.com/office/drawing/2014/main" id="{759436D7-CB04-6E30-C78C-5BA5CB410116}"/>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FFC26D63-C989-928C-2F22-16FA639A2F14}"/>
              </a:ext>
            </a:extLst>
          </p:cNvPr>
          <p:cNvSpPr>
            <a:spLocks noGrp="1"/>
          </p:cNvSpPr>
          <p:nvPr>
            <p:ph type="sldNum" sz="quarter" idx="12"/>
          </p:nvPr>
        </p:nvSpPr>
        <p:spPr/>
        <p:txBody>
          <a:bodyPr/>
          <a:lstStyle/>
          <a:p>
            <a:fld id="{70C12960-6E85-460F-B6E3-5B82CB31AF3D}" type="slidenum">
              <a:rPr lang="en-US" smtClean="0"/>
              <a:t>78</a:t>
            </a:fld>
            <a:endParaRPr lang="en-US"/>
          </a:p>
        </p:txBody>
      </p:sp>
      <p:pic>
        <p:nvPicPr>
          <p:cNvPr id="2054" name="Picture 6" descr="Introducción a las Redes Neuronales Pt. I | by Ulises García | Future Lab |  Medium">
            <a:extLst>
              <a:ext uri="{FF2B5EF4-FFF2-40B4-BE49-F238E27FC236}">
                <a16:creationId xmlns:a16="http://schemas.microsoft.com/office/drawing/2014/main" id="{2C88642A-E7BB-A902-9B33-753F40897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67" y="3146425"/>
            <a:ext cx="10513506"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7610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32A8B27-A8FE-9E21-CF4F-5632B2E0DD22}"/>
              </a:ext>
            </a:extLst>
          </p:cNvPr>
          <p:cNvSpPr>
            <a:spLocks noGrp="1"/>
          </p:cNvSpPr>
          <p:nvPr>
            <p:ph type="title"/>
          </p:nvPr>
        </p:nvSpPr>
        <p:spPr>
          <a:xfrm>
            <a:off x="640080" y="1371600"/>
            <a:ext cx="5852160" cy="1097280"/>
          </a:xfrm>
        </p:spPr>
        <p:txBody>
          <a:bodyPr anchor="t">
            <a:normAutofit/>
          </a:bodyPr>
          <a:lstStyle/>
          <a:p>
            <a:r>
              <a:rPr lang="es-ES"/>
              <a:t>Historia</a:t>
            </a:r>
            <a:endParaRPr lang="es-MX" dirty="0"/>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8BF8EEF6-D1DA-9AE5-C6BA-E10CCB3AC6FE}"/>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37BAA076-7D14-E3F8-4732-DD6AEF90F333}"/>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solidFill>
                  <a:srgbClr val="FFFFFF"/>
                </a:solidFill>
              </a:rPr>
              <a:pPr>
                <a:spcAft>
                  <a:spcPts val="600"/>
                </a:spcAft>
              </a:pPr>
              <a:t>79</a:t>
            </a:fld>
            <a:endParaRPr lang="en-US">
              <a:solidFill>
                <a:srgbClr val="FFFFFF"/>
              </a:solidFill>
            </a:endParaRPr>
          </a:p>
        </p:txBody>
      </p:sp>
      <p:pic>
        <p:nvPicPr>
          <p:cNvPr id="9" name="Imagen 8" descr="Texto&#10;&#10;El contenido generado por IA puede ser incorrecto.">
            <a:extLst>
              <a:ext uri="{FF2B5EF4-FFF2-40B4-BE49-F238E27FC236}">
                <a16:creationId xmlns:a16="http://schemas.microsoft.com/office/drawing/2014/main" id="{F0951A97-8B98-F184-E389-6FF89AF01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1737976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5E0737-6948-C72F-9744-7A9850F42852}"/>
              </a:ext>
            </a:extLst>
          </p:cNvPr>
          <p:cNvSpPr>
            <a:spLocks noGrp="1"/>
          </p:cNvSpPr>
          <p:nvPr>
            <p:ph type="title"/>
          </p:nvPr>
        </p:nvSpPr>
        <p:spPr>
          <a:xfrm>
            <a:off x="5029200" y="914400"/>
            <a:ext cx="6501810" cy="1097280"/>
          </a:xfrm>
        </p:spPr>
        <p:txBody>
          <a:bodyPr anchor="t">
            <a:normAutofit/>
          </a:bodyPr>
          <a:lstStyle/>
          <a:p>
            <a:r>
              <a:rPr lang="es-ES"/>
              <a:t>Dr. Atoany Fierro</a:t>
            </a:r>
            <a:endParaRPr lang="es-MX"/>
          </a:p>
        </p:txBody>
      </p:sp>
      <p:pic>
        <p:nvPicPr>
          <p:cNvPr id="7" name="Imagen 6" descr="Un hombre con un traje de color negro&#10;&#10;El contenido generado por IA puede ser incorrecto.">
            <a:extLst>
              <a:ext uri="{FF2B5EF4-FFF2-40B4-BE49-F238E27FC236}">
                <a16:creationId xmlns:a16="http://schemas.microsoft.com/office/drawing/2014/main" id="{6CD70D3E-5AF8-9E86-433E-A5585B19CC7E}"/>
              </a:ext>
            </a:extLst>
          </p:cNvPr>
          <p:cNvPicPr>
            <a:picLocks noChangeAspect="1"/>
          </p:cNvPicPr>
          <p:nvPr/>
        </p:nvPicPr>
        <p:blipFill>
          <a:blip r:embed="rId2">
            <a:extLst>
              <a:ext uri="{28A0092B-C50C-407E-A947-70E740481C1C}">
                <a14:useLocalDpi xmlns:a14="http://schemas.microsoft.com/office/drawing/2010/main" val="0"/>
              </a:ext>
            </a:extLst>
          </a:blip>
          <a:srcRect l="28173" r="25421"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30" name="Marcador de contenido 2">
            <a:extLst>
              <a:ext uri="{FF2B5EF4-FFF2-40B4-BE49-F238E27FC236}">
                <a16:creationId xmlns:a16="http://schemas.microsoft.com/office/drawing/2014/main" id="{174FC51C-04A7-892B-2540-586BBF1F5EBA}"/>
              </a:ext>
            </a:extLst>
          </p:cNvPr>
          <p:cNvGraphicFramePr>
            <a:graphicFrameLocks noGrp="1"/>
          </p:cNvGraphicFramePr>
          <p:nvPr>
            <p:ph idx="1"/>
          </p:nvPr>
        </p:nvGraphicFramePr>
        <p:xfrm>
          <a:off x="5029200" y="2176036"/>
          <a:ext cx="6501810" cy="4121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Marcador de contenido 2">
            <a:extLst>
              <a:ext uri="{FF2B5EF4-FFF2-40B4-BE49-F238E27FC236}">
                <a16:creationId xmlns:a16="http://schemas.microsoft.com/office/drawing/2014/main" id="{A2C9F2D2-C12A-B6C6-0DB8-FE9BB8E91696}"/>
              </a:ext>
            </a:extLst>
          </p:cNvPr>
          <p:cNvSpPr txBox="1">
            <a:spLocks/>
          </p:cNvSpPr>
          <p:nvPr/>
        </p:nvSpPr>
        <p:spPr>
          <a:xfrm>
            <a:off x="117232" y="6297921"/>
            <a:ext cx="4299320" cy="464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Email: </a:t>
            </a:r>
            <a:r>
              <a:rPr lang="es-ES" dirty="0">
                <a:hlinkClick r:id="rId8"/>
              </a:rPr>
              <a:t>afierror@tec.mx</a:t>
            </a:r>
            <a:r>
              <a:rPr lang="es-ES" dirty="0"/>
              <a:t> </a:t>
            </a:r>
          </a:p>
        </p:txBody>
      </p:sp>
      <p:sp>
        <p:nvSpPr>
          <p:cNvPr id="3" name="Marcador de pie de página 2">
            <a:extLst>
              <a:ext uri="{FF2B5EF4-FFF2-40B4-BE49-F238E27FC236}">
                <a16:creationId xmlns:a16="http://schemas.microsoft.com/office/drawing/2014/main" id="{2B2DCD72-EF5B-F7A8-E870-88B11899EA32}"/>
              </a:ext>
            </a:extLst>
          </p:cNvPr>
          <p:cNvSpPr>
            <a:spLocks noGrp="1"/>
          </p:cNvSpPr>
          <p:nvPr>
            <p:ph type="ftr" sz="quarter" idx="11"/>
          </p:nvPr>
        </p:nvSpPr>
        <p:spPr/>
        <p:txBody>
          <a:bodyPr/>
          <a:lstStyle/>
          <a:p>
            <a:r>
              <a:rPr lang="en-US"/>
              <a:t>Atoany Fierro | Tecnológico de Monterrey</a:t>
            </a:r>
            <a:endParaRPr lang="en-US" dirty="0"/>
          </a:p>
        </p:txBody>
      </p:sp>
      <p:sp>
        <p:nvSpPr>
          <p:cNvPr id="4" name="Marcador de número de diapositiva 3">
            <a:extLst>
              <a:ext uri="{FF2B5EF4-FFF2-40B4-BE49-F238E27FC236}">
                <a16:creationId xmlns:a16="http://schemas.microsoft.com/office/drawing/2014/main" id="{EB73533B-F2C1-ABFF-241A-34ABB4CF99DC}"/>
              </a:ext>
            </a:extLst>
          </p:cNvPr>
          <p:cNvSpPr>
            <a:spLocks noGrp="1"/>
          </p:cNvSpPr>
          <p:nvPr>
            <p:ph type="sldNum" sz="quarter" idx="12"/>
          </p:nvPr>
        </p:nvSpPr>
        <p:spPr/>
        <p:txBody>
          <a:bodyPr/>
          <a:lstStyle/>
          <a:p>
            <a:fld id="{70C12960-6E85-460F-B6E3-5B82CB31AF3D}" type="slidenum">
              <a:rPr lang="en-US" smtClean="0"/>
              <a:t>8</a:t>
            </a:fld>
            <a:endParaRPr lang="en-US"/>
          </a:p>
        </p:txBody>
      </p:sp>
    </p:spTree>
    <p:extLst>
      <p:ext uri="{BB962C8B-B14F-4D97-AF65-F5344CB8AC3E}">
        <p14:creationId xmlns:p14="http://schemas.microsoft.com/office/powerpoint/2010/main" val="18337277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7E252F-91A5-11B9-8430-25C9D7A64A7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DB1878-C4BE-3CDA-0555-F3822A370390}"/>
              </a:ext>
            </a:extLst>
          </p:cNvPr>
          <p:cNvSpPr>
            <a:spLocks noGrp="1"/>
          </p:cNvSpPr>
          <p:nvPr>
            <p:ph type="title"/>
          </p:nvPr>
        </p:nvSpPr>
        <p:spPr>
          <a:xfrm>
            <a:off x="640080" y="1371600"/>
            <a:ext cx="5852160" cy="1097280"/>
          </a:xfrm>
        </p:spPr>
        <p:txBody>
          <a:bodyPr anchor="t">
            <a:normAutofit/>
          </a:bodyPr>
          <a:lstStyle/>
          <a:p>
            <a:r>
              <a:rPr lang="es-ES" dirty="0"/>
              <a:t>Historia</a:t>
            </a:r>
            <a:endParaRPr lang="es-MX" dirty="0"/>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A4F0022-E09C-FD90-C2CE-E6A2AF0557C7}"/>
              </a:ext>
            </a:extLst>
          </p:cNvPr>
          <p:cNvSpPr>
            <a:spLocks noGrp="1"/>
          </p:cNvSpPr>
          <p:nvPr>
            <p:ph idx="1"/>
          </p:nvPr>
        </p:nvSpPr>
        <p:spPr>
          <a:xfrm>
            <a:off x="640080" y="2633236"/>
            <a:ext cx="5852160" cy="3664685"/>
          </a:xfrm>
        </p:spPr>
        <p:txBody>
          <a:bodyPr>
            <a:normAutofit/>
          </a:bodyPr>
          <a:lstStyle/>
          <a:p>
            <a:pPr>
              <a:lnSpc>
                <a:spcPct val="110000"/>
              </a:lnSpc>
            </a:pPr>
            <a:r>
              <a:rPr lang="es-ES" sz="1500" b="1"/>
              <a:t>1986 – </a:t>
            </a:r>
            <a:r>
              <a:rPr lang="es-ES" sz="1500" b="1" err="1"/>
              <a:t>Backpropagation</a:t>
            </a:r>
            <a:endParaRPr lang="es-ES" sz="1500" b="1"/>
          </a:p>
          <a:p>
            <a:pPr lvl="1">
              <a:lnSpc>
                <a:spcPct val="110000"/>
              </a:lnSpc>
            </a:pPr>
            <a:r>
              <a:rPr lang="es-ES" sz="1500" b="1"/>
              <a:t>Geoffrey Hinton</a:t>
            </a:r>
            <a:r>
              <a:rPr lang="es-ES" sz="1500"/>
              <a:t>, </a:t>
            </a:r>
            <a:r>
              <a:rPr lang="es-ES" sz="1500" err="1"/>
              <a:t>Rumelhart</a:t>
            </a:r>
            <a:r>
              <a:rPr lang="es-ES" sz="1500"/>
              <a:t> y Williams</a:t>
            </a:r>
            <a:br>
              <a:rPr lang="es-ES" sz="1500"/>
            </a:br>
            <a:r>
              <a:rPr lang="es-ES" sz="1500"/>
              <a:t>Introducen el algoritmo de </a:t>
            </a:r>
            <a:r>
              <a:rPr lang="es-ES" sz="1500" b="1" err="1"/>
              <a:t>retropropagación</a:t>
            </a:r>
            <a:r>
              <a:rPr lang="es-ES" sz="1500" b="1"/>
              <a:t> del error</a:t>
            </a:r>
            <a:r>
              <a:rPr lang="es-ES" sz="1500"/>
              <a:t>, permitiendo entrenar </a:t>
            </a:r>
            <a:r>
              <a:rPr lang="es-ES" sz="1500" b="1"/>
              <a:t>redes multicapa</a:t>
            </a:r>
            <a:r>
              <a:rPr lang="es-ES" sz="1500"/>
              <a:t> de forma eficiente.</a:t>
            </a:r>
          </a:p>
          <a:p>
            <a:pPr>
              <a:lnSpc>
                <a:spcPct val="110000"/>
              </a:lnSpc>
            </a:pPr>
            <a:r>
              <a:rPr lang="es-ES" sz="1500" b="1"/>
              <a:t>1998 – Redes Convolucionales (CNN)</a:t>
            </a:r>
          </a:p>
          <a:p>
            <a:pPr lvl="1">
              <a:lnSpc>
                <a:spcPct val="110000"/>
              </a:lnSpc>
            </a:pPr>
            <a:r>
              <a:rPr lang="es-ES" sz="1500" b="1"/>
              <a:t>Yann </a:t>
            </a:r>
            <a:r>
              <a:rPr lang="es-ES" sz="1500" b="1" err="1"/>
              <a:t>LeCun</a:t>
            </a:r>
            <a:br>
              <a:rPr lang="es-ES" sz="1500"/>
            </a:br>
            <a:r>
              <a:rPr lang="es-ES" sz="1500"/>
              <a:t>Aplica </a:t>
            </a:r>
            <a:r>
              <a:rPr lang="es-ES" sz="1500" err="1"/>
              <a:t>CNNs</a:t>
            </a:r>
            <a:r>
              <a:rPr lang="es-ES" sz="1500"/>
              <a:t> para reconocimiento de dígitos (</a:t>
            </a:r>
            <a:r>
              <a:rPr lang="es-ES" sz="1500" err="1"/>
              <a:t>LeNet</a:t>
            </a:r>
            <a:r>
              <a:rPr lang="es-ES" sz="1500"/>
              <a:t>), base de la </a:t>
            </a:r>
            <a:r>
              <a:rPr lang="es-ES" sz="1500" b="1"/>
              <a:t>visión por computadora moderna</a:t>
            </a:r>
            <a:r>
              <a:rPr lang="es-ES" sz="1500"/>
              <a:t>.</a:t>
            </a:r>
          </a:p>
          <a:p>
            <a:pPr>
              <a:lnSpc>
                <a:spcPct val="110000"/>
              </a:lnSpc>
            </a:pPr>
            <a:r>
              <a:rPr lang="es-ES" sz="1500" b="1"/>
              <a:t>2006 – Renacimiento del Deep Learning</a:t>
            </a:r>
          </a:p>
          <a:p>
            <a:pPr lvl="1">
              <a:lnSpc>
                <a:spcPct val="110000"/>
              </a:lnSpc>
            </a:pPr>
            <a:r>
              <a:rPr lang="es-ES" sz="1500" b="1"/>
              <a:t>Geoffrey Hinton</a:t>
            </a:r>
            <a:br>
              <a:rPr lang="es-ES" sz="1500"/>
            </a:br>
            <a:r>
              <a:rPr lang="es-ES" sz="1500"/>
              <a:t>Propone métodos para entrenar </a:t>
            </a:r>
            <a:r>
              <a:rPr lang="es-ES" sz="1500" b="1"/>
              <a:t>redes profundas</a:t>
            </a:r>
            <a:r>
              <a:rPr lang="es-ES" sz="1500"/>
              <a:t>, reviviendo el interés en redes neuronales profundas.</a:t>
            </a:r>
          </a:p>
          <a:p>
            <a:pPr>
              <a:lnSpc>
                <a:spcPct val="110000"/>
              </a:lnSpc>
            </a:pPr>
            <a:endParaRPr lang="es-ES" sz="1500"/>
          </a:p>
          <a:p>
            <a:pPr lvl="1">
              <a:lnSpc>
                <a:spcPct val="110000"/>
              </a:lnSpc>
            </a:pPr>
            <a:endParaRPr lang="es-ES" sz="1500"/>
          </a:p>
          <a:p>
            <a:pPr>
              <a:lnSpc>
                <a:spcPct val="110000"/>
              </a:lnSpc>
            </a:pPr>
            <a:endParaRPr lang="es-MX" sz="1500"/>
          </a:p>
        </p:txBody>
      </p:sp>
      <p:pic>
        <p:nvPicPr>
          <p:cNvPr id="7" name="Imagen 6" descr="Imagen que contiene Texto&#10;&#10;El contenido generado por IA puede ser incorrecto.">
            <a:extLst>
              <a:ext uri="{FF2B5EF4-FFF2-40B4-BE49-F238E27FC236}">
                <a16:creationId xmlns:a16="http://schemas.microsoft.com/office/drawing/2014/main" id="{D7C2BE1E-9CA8-57BC-A782-90B8CA3021B9}"/>
              </a:ext>
            </a:extLst>
          </p:cNvPr>
          <p:cNvPicPr>
            <a:picLocks noChangeAspect="1"/>
          </p:cNvPicPr>
          <p:nvPr/>
        </p:nvPicPr>
        <p:blipFill>
          <a:blip r:embed="rId2">
            <a:extLst>
              <a:ext uri="{28A0092B-C50C-407E-A947-70E740481C1C}">
                <a14:useLocalDpi xmlns:a14="http://schemas.microsoft.com/office/drawing/2010/main" val="0"/>
              </a:ext>
            </a:extLst>
          </a:blip>
          <a:srcRect b="5543"/>
          <a:stretch>
            <a:fillRect/>
          </a:stretch>
        </p:blipFill>
        <p:spPr>
          <a:xfrm>
            <a:off x="7345680" y="10"/>
            <a:ext cx="4846320" cy="6857990"/>
          </a:xfrm>
          <a:prstGeom prst="rect">
            <a:avLst/>
          </a:prstGeom>
        </p:spPr>
      </p:pic>
      <p:sp>
        <p:nvSpPr>
          <p:cNvPr id="4" name="Marcador de pie de página 3">
            <a:extLst>
              <a:ext uri="{FF2B5EF4-FFF2-40B4-BE49-F238E27FC236}">
                <a16:creationId xmlns:a16="http://schemas.microsoft.com/office/drawing/2014/main" id="{B674FF65-13DE-690B-1102-A6BE61DCFCAF}"/>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7EF0E032-10C3-BD56-9BFC-80521F08273C}"/>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80</a:t>
            </a:fld>
            <a:endParaRPr lang="en-US">
              <a:solidFill>
                <a:srgbClr val="FFFFFF"/>
              </a:solidFill>
            </a:endParaRPr>
          </a:p>
        </p:txBody>
      </p:sp>
    </p:spTree>
    <p:extLst>
      <p:ext uri="{BB962C8B-B14F-4D97-AF65-F5344CB8AC3E}">
        <p14:creationId xmlns:p14="http://schemas.microsoft.com/office/powerpoint/2010/main" val="481398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6D2B-BBFF-820D-D028-6AC0642C337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766B416-BF5C-4D7D-C7EB-4EA89B4F019C}"/>
              </a:ext>
            </a:extLst>
          </p:cNvPr>
          <p:cNvSpPr>
            <a:spLocks noGrp="1"/>
          </p:cNvSpPr>
          <p:nvPr>
            <p:ph type="title"/>
          </p:nvPr>
        </p:nvSpPr>
        <p:spPr/>
        <p:txBody>
          <a:bodyPr/>
          <a:lstStyle/>
          <a:p>
            <a:r>
              <a:rPr lang="es-ES" dirty="0"/>
              <a:t>Historia</a:t>
            </a:r>
            <a:endParaRPr lang="es-MX" dirty="0"/>
          </a:p>
        </p:txBody>
      </p:sp>
      <p:sp>
        <p:nvSpPr>
          <p:cNvPr id="3" name="Marcador de contenido 2">
            <a:extLst>
              <a:ext uri="{FF2B5EF4-FFF2-40B4-BE49-F238E27FC236}">
                <a16:creationId xmlns:a16="http://schemas.microsoft.com/office/drawing/2014/main" id="{C2C9069F-2D57-3F8F-279F-9EB9FDB6690C}"/>
              </a:ext>
            </a:extLst>
          </p:cNvPr>
          <p:cNvSpPr>
            <a:spLocks noGrp="1"/>
          </p:cNvSpPr>
          <p:nvPr>
            <p:ph idx="1"/>
          </p:nvPr>
        </p:nvSpPr>
        <p:spPr/>
        <p:txBody>
          <a:bodyPr>
            <a:normAutofit/>
          </a:bodyPr>
          <a:lstStyle/>
          <a:p>
            <a:r>
              <a:rPr lang="es-MX" b="1" dirty="0"/>
              <a:t>2012 – Revolución del Deep </a:t>
            </a:r>
            <a:r>
              <a:rPr lang="es-MX" b="1" dirty="0" err="1"/>
              <a:t>Learning</a:t>
            </a:r>
            <a:endParaRPr lang="es-MX" b="1" dirty="0"/>
          </a:p>
          <a:p>
            <a:pPr lvl="1"/>
            <a:r>
              <a:rPr lang="es-MX" b="1" dirty="0"/>
              <a:t>Alex </a:t>
            </a:r>
            <a:r>
              <a:rPr lang="es-MX" b="1" dirty="0" err="1"/>
              <a:t>Krizhevsky</a:t>
            </a:r>
            <a:br>
              <a:rPr lang="es-MX" dirty="0"/>
            </a:br>
            <a:r>
              <a:rPr lang="es-MX" dirty="0" err="1"/>
              <a:t>AlexNet</a:t>
            </a:r>
            <a:r>
              <a:rPr lang="es-MX" dirty="0"/>
              <a:t> gana </a:t>
            </a:r>
            <a:r>
              <a:rPr lang="es-MX" b="1" dirty="0" err="1"/>
              <a:t>ImageNet</a:t>
            </a:r>
            <a:r>
              <a:rPr lang="es-MX" dirty="0"/>
              <a:t> con un margen enorme → demuestra el poder del </a:t>
            </a:r>
            <a:r>
              <a:rPr lang="es-MX" dirty="0" err="1"/>
              <a:t>deep</a:t>
            </a:r>
            <a:r>
              <a:rPr lang="es-MX" dirty="0"/>
              <a:t> </a:t>
            </a:r>
            <a:r>
              <a:rPr lang="es-MX" dirty="0" err="1"/>
              <a:t>learning</a:t>
            </a:r>
            <a:r>
              <a:rPr lang="es-MX" dirty="0"/>
              <a:t> + </a:t>
            </a:r>
            <a:r>
              <a:rPr lang="es-MX" dirty="0" err="1"/>
              <a:t>GPUs</a:t>
            </a:r>
            <a:r>
              <a:rPr lang="es-MX" dirty="0"/>
              <a:t>.</a:t>
            </a:r>
          </a:p>
          <a:p>
            <a:r>
              <a:rPr lang="es-ES" b="1" dirty="0"/>
              <a:t>2014 – Modelos Generativos</a:t>
            </a:r>
          </a:p>
          <a:p>
            <a:pPr lvl="1"/>
            <a:r>
              <a:rPr lang="es-ES" dirty="0"/>
              <a:t>Surgen </a:t>
            </a:r>
            <a:r>
              <a:rPr lang="es-ES" b="1" dirty="0" err="1"/>
              <a:t>GANs</a:t>
            </a:r>
            <a:r>
              <a:rPr lang="es-ES" dirty="0"/>
              <a:t> (</a:t>
            </a:r>
            <a:r>
              <a:rPr lang="es-ES" dirty="0" err="1"/>
              <a:t>Goodfellow</a:t>
            </a:r>
            <a:r>
              <a:rPr lang="es-ES" dirty="0"/>
              <a:t>), permitiendo generar imágenes, audio y datos sintéticos realistas.</a:t>
            </a:r>
          </a:p>
          <a:p>
            <a:r>
              <a:rPr lang="es-MX" b="1" dirty="0"/>
              <a:t>2017 – Transformers</a:t>
            </a:r>
          </a:p>
          <a:p>
            <a:pPr lvl="1"/>
            <a:r>
              <a:rPr lang="es-MX" dirty="0"/>
              <a:t>Google introduce la arquitectura </a:t>
            </a:r>
            <a:r>
              <a:rPr lang="es-MX" b="1" dirty="0" err="1"/>
              <a:t>Transformer</a:t>
            </a:r>
            <a:r>
              <a:rPr lang="es-MX" dirty="0"/>
              <a:t> (“Attention is </a:t>
            </a:r>
            <a:r>
              <a:rPr lang="es-MX" dirty="0" err="1"/>
              <a:t>All</a:t>
            </a:r>
            <a:r>
              <a:rPr lang="es-MX" dirty="0"/>
              <a:t> You </a:t>
            </a:r>
            <a:r>
              <a:rPr lang="es-MX" dirty="0" err="1"/>
              <a:t>Need</a:t>
            </a:r>
            <a:r>
              <a:rPr lang="es-MX" dirty="0"/>
              <a:t>”), clave para modelos de lenguaje modernos.</a:t>
            </a:r>
            <a:endParaRPr lang="es-ES" dirty="0"/>
          </a:p>
          <a:p>
            <a:endParaRPr lang="es-ES" dirty="0"/>
          </a:p>
          <a:p>
            <a:pPr lvl="1"/>
            <a:endParaRPr lang="es-ES" dirty="0"/>
          </a:p>
          <a:p>
            <a:endParaRPr lang="es-MX" dirty="0"/>
          </a:p>
        </p:txBody>
      </p:sp>
      <p:sp>
        <p:nvSpPr>
          <p:cNvPr id="4" name="Marcador de pie de página 3">
            <a:extLst>
              <a:ext uri="{FF2B5EF4-FFF2-40B4-BE49-F238E27FC236}">
                <a16:creationId xmlns:a16="http://schemas.microsoft.com/office/drawing/2014/main" id="{B561891D-444A-B5BD-0ADB-8374749AEA51}"/>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7A45ABB4-AB70-EB61-F8CD-01335F96DEB8}"/>
              </a:ext>
            </a:extLst>
          </p:cNvPr>
          <p:cNvSpPr>
            <a:spLocks noGrp="1"/>
          </p:cNvSpPr>
          <p:nvPr>
            <p:ph type="sldNum" sz="quarter" idx="12"/>
          </p:nvPr>
        </p:nvSpPr>
        <p:spPr/>
        <p:txBody>
          <a:bodyPr/>
          <a:lstStyle/>
          <a:p>
            <a:fld id="{70C12960-6E85-460F-B6E3-5B82CB31AF3D}" type="slidenum">
              <a:rPr lang="en-US" smtClean="0"/>
              <a:t>81</a:t>
            </a:fld>
            <a:endParaRPr lang="en-US"/>
          </a:p>
        </p:txBody>
      </p:sp>
    </p:spTree>
    <p:extLst>
      <p:ext uri="{BB962C8B-B14F-4D97-AF65-F5344CB8AC3E}">
        <p14:creationId xmlns:p14="http://schemas.microsoft.com/office/powerpoint/2010/main" val="22293499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9C89-3D36-DD0F-CAC9-0F8F82D7C8F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4E35F66-DC44-B302-841E-25460A187FE9}"/>
              </a:ext>
            </a:extLst>
          </p:cNvPr>
          <p:cNvSpPr>
            <a:spLocks noGrp="1"/>
          </p:cNvSpPr>
          <p:nvPr>
            <p:ph type="title"/>
          </p:nvPr>
        </p:nvSpPr>
        <p:spPr/>
        <p:txBody>
          <a:bodyPr/>
          <a:lstStyle/>
          <a:p>
            <a:r>
              <a:rPr lang="es-ES" dirty="0"/>
              <a:t>Historia</a:t>
            </a:r>
            <a:endParaRPr lang="es-MX" dirty="0"/>
          </a:p>
        </p:txBody>
      </p:sp>
      <p:sp>
        <p:nvSpPr>
          <p:cNvPr id="3" name="Marcador de contenido 2">
            <a:extLst>
              <a:ext uri="{FF2B5EF4-FFF2-40B4-BE49-F238E27FC236}">
                <a16:creationId xmlns:a16="http://schemas.microsoft.com/office/drawing/2014/main" id="{8C4C4A85-5172-4339-D122-7990DDD90C02}"/>
              </a:ext>
            </a:extLst>
          </p:cNvPr>
          <p:cNvSpPr>
            <a:spLocks noGrp="1"/>
          </p:cNvSpPr>
          <p:nvPr>
            <p:ph idx="1"/>
          </p:nvPr>
        </p:nvSpPr>
        <p:spPr/>
        <p:txBody>
          <a:bodyPr>
            <a:normAutofit/>
          </a:bodyPr>
          <a:lstStyle/>
          <a:p>
            <a:r>
              <a:rPr lang="es-ES" b="1" dirty="0"/>
              <a:t>2020–presente – Modelos fundacionales</a:t>
            </a:r>
          </a:p>
          <a:p>
            <a:pPr lvl="1"/>
            <a:r>
              <a:rPr lang="es-ES" dirty="0"/>
              <a:t>Expansión de </a:t>
            </a:r>
            <a:r>
              <a:rPr lang="es-ES" b="1" dirty="0" err="1"/>
              <a:t>LLMs</a:t>
            </a:r>
            <a:r>
              <a:rPr lang="es-ES" dirty="0"/>
              <a:t>, visión multimodal y modelos a gran escala usados en:</a:t>
            </a:r>
          </a:p>
          <a:p>
            <a:pPr lvl="1"/>
            <a:r>
              <a:rPr lang="es-ES" dirty="0"/>
              <a:t>lenguaje natural</a:t>
            </a:r>
          </a:p>
          <a:p>
            <a:pPr lvl="1"/>
            <a:r>
              <a:rPr lang="es-ES" dirty="0"/>
              <a:t>visión</a:t>
            </a:r>
          </a:p>
          <a:p>
            <a:pPr lvl="1"/>
            <a:r>
              <a:rPr lang="es-ES" dirty="0"/>
              <a:t>medicina</a:t>
            </a:r>
          </a:p>
          <a:p>
            <a:pPr lvl="1"/>
            <a:r>
              <a:rPr lang="es-ES" dirty="0"/>
              <a:t>educación</a:t>
            </a:r>
          </a:p>
          <a:p>
            <a:pPr lvl="1"/>
            <a:r>
              <a:rPr lang="es-ES" dirty="0"/>
              <a:t>robótica</a:t>
            </a:r>
          </a:p>
          <a:p>
            <a:endParaRPr lang="es-ES" dirty="0"/>
          </a:p>
          <a:p>
            <a:pPr lvl="1"/>
            <a:endParaRPr lang="es-ES" dirty="0"/>
          </a:p>
          <a:p>
            <a:endParaRPr lang="es-MX" dirty="0"/>
          </a:p>
        </p:txBody>
      </p:sp>
      <p:sp>
        <p:nvSpPr>
          <p:cNvPr id="4" name="Marcador de pie de página 3">
            <a:extLst>
              <a:ext uri="{FF2B5EF4-FFF2-40B4-BE49-F238E27FC236}">
                <a16:creationId xmlns:a16="http://schemas.microsoft.com/office/drawing/2014/main" id="{2B953F32-DA8A-55EC-D9FE-FBFCC816AE84}"/>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DAF18F83-3566-BC5C-21B0-3D3257C6643D}"/>
              </a:ext>
            </a:extLst>
          </p:cNvPr>
          <p:cNvSpPr>
            <a:spLocks noGrp="1"/>
          </p:cNvSpPr>
          <p:nvPr>
            <p:ph type="sldNum" sz="quarter" idx="12"/>
          </p:nvPr>
        </p:nvSpPr>
        <p:spPr/>
        <p:txBody>
          <a:bodyPr/>
          <a:lstStyle/>
          <a:p>
            <a:fld id="{70C12960-6E85-460F-B6E3-5B82CB31AF3D}" type="slidenum">
              <a:rPr lang="en-US" smtClean="0"/>
              <a:t>82</a:t>
            </a:fld>
            <a:endParaRPr lang="en-US"/>
          </a:p>
        </p:txBody>
      </p:sp>
    </p:spTree>
    <p:extLst>
      <p:ext uri="{BB962C8B-B14F-4D97-AF65-F5344CB8AC3E}">
        <p14:creationId xmlns:p14="http://schemas.microsoft.com/office/powerpoint/2010/main" val="2073615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8AA954-7CAF-D049-3168-65ADEB88C78C}"/>
              </a:ext>
            </a:extLst>
          </p:cNvPr>
          <p:cNvSpPr>
            <a:spLocks noGrp="1"/>
          </p:cNvSpPr>
          <p:nvPr>
            <p:ph type="title"/>
          </p:nvPr>
        </p:nvSpPr>
        <p:spPr/>
        <p:txBody>
          <a:bodyPr/>
          <a:lstStyle/>
          <a:p>
            <a:r>
              <a:rPr lang="es-ES" dirty="0"/>
              <a:t>Modelo</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2E10BCB-BF0E-8128-48B8-31E1B6F4E70E}"/>
                  </a:ext>
                </a:extLst>
              </p:cNvPr>
              <p:cNvSpPr>
                <a:spLocks noGrp="1"/>
              </p:cNvSpPr>
              <p:nvPr>
                <p:ph idx="1"/>
              </p:nvPr>
            </p:nvSpPr>
            <p:spPr/>
            <p:txBody>
              <a:bodyPr/>
              <a:lstStyle/>
              <a:p>
                <a14:m>
                  <m:oMath xmlns:m="http://schemas.openxmlformats.org/officeDocument/2006/math">
                    <m:r>
                      <m:rPr>
                        <m:nor/>
                      </m:rPr>
                      <a:rPr lang="es-MX"/>
                      <m:t>y</m:t>
                    </m:r>
                    <m:r>
                      <a:rPr lang="es-MX" i="1">
                        <a:latin typeface="Cambria Math" panose="02040503050406030204" pitchFamily="18" charset="0"/>
                      </a:rPr>
                      <m:t>=</m:t>
                    </m:r>
                    <m:r>
                      <a:rPr lang="es-MX" i="1">
                        <a:latin typeface="Cambria Math" panose="02040503050406030204" pitchFamily="18" charset="0"/>
                      </a:rPr>
                      <m:t>𝑓</m:t>
                    </m:r>
                    <m:r>
                      <a:rPr lang="es-MX" i="1">
                        <a:latin typeface="Cambria Math" panose="02040503050406030204" pitchFamily="18" charset="0"/>
                      </a:rPr>
                      <m:t>(</m:t>
                    </m:r>
                    <m:r>
                      <a:rPr lang="es-MX" b="1">
                        <a:latin typeface="Cambria Math" panose="02040503050406030204" pitchFamily="18" charset="0"/>
                      </a:rPr>
                      <m:t>𝐰</m:t>
                    </m:r>
                    <m:r>
                      <a:rPr lang="es-MX" i="1">
                        <a:latin typeface="Cambria Math" panose="02040503050406030204" pitchFamily="18" charset="0"/>
                      </a:rPr>
                      <m:t>⋅</m:t>
                    </m:r>
                    <m:r>
                      <a:rPr lang="es-MX" b="1">
                        <a:latin typeface="Cambria Math" panose="02040503050406030204" pitchFamily="18" charset="0"/>
                      </a:rPr>
                      <m:t>𝐱</m:t>
                    </m:r>
                    <m:r>
                      <a:rPr lang="es-MX" i="1">
                        <a:latin typeface="Cambria Math" panose="02040503050406030204" pitchFamily="18" charset="0"/>
                      </a:rPr>
                      <m:t>+</m:t>
                    </m:r>
                    <m:r>
                      <a:rPr lang="es-MX" i="1">
                        <a:latin typeface="Cambria Math" panose="02040503050406030204" pitchFamily="18" charset="0"/>
                      </a:rPr>
                      <m:t>𝑏</m:t>
                    </m:r>
                    <m:r>
                      <a:rPr lang="es-MX" i="1">
                        <a:latin typeface="Cambria Math" panose="02040503050406030204" pitchFamily="18" charset="0"/>
                      </a:rPr>
                      <m:t>)</m:t>
                    </m:r>
                  </m:oMath>
                </a14:m>
                <a:endParaRPr lang="es-MX" dirty="0"/>
              </a:p>
            </p:txBody>
          </p:sp>
        </mc:Choice>
        <mc:Fallback xmlns="">
          <p:sp>
            <p:nvSpPr>
              <p:cNvPr id="3" name="Marcador de contenido 2">
                <a:extLst>
                  <a:ext uri="{FF2B5EF4-FFF2-40B4-BE49-F238E27FC236}">
                    <a16:creationId xmlns:a16="http://schemas.microsoft.com/office/drawing/2014/main" id="{12E10BCB-BF0E-8128-48B8-31E1B6F4E70E}"/>
                  </a:ext>
                </a:extLst>
              </p:cNvPr>
              <p:cNvSpPr>
                <a:spLocks noGrp="1" noRot="1" noChangeAspect="1" noMove="1" noResize="1" noEditPoints="1" noAdjustHandles="1" noChangeArrowheads="1" noChangeShapeType="1" noTextEdit="1"/>
              </p:cNvSpPr>
              <p:nvPr>
                <p:ph idx="1"/>
              </p:nvPr>
            </p:nvSpPr>
            <p:spPr>
              <a:blipFill>
                <a:blip r:embed="rId2"/>
                <a:stretch>
                  <a:fillRect l="-336"/>
                </a:stretch>
              </a:blipFill>
            </p:spPr>
            <p:txBody>
              <a:bodyPr/>
              <a:lstStyle/>
              <a:p>
                <a:r>
                  <a:rPr lang="es-MX">
                    <a:noFill/>
                  </a:rPr>
                  <a:t> </a:t>
                </a:r>
              </a:p>
            </p:txBody>
          </p:sp>
        </mc:Fallback>
      </mc:AlternateContent>
      <p:sp>
        <p:nvSpPr>
          <p:cNvPr id="4" name="Marcador de pie de página 3">
            <a:extLst>
              <a:ext uri="{FF2B5EF4-FFF2-40B4-BE49-F238E27FC236}">
                <a16:creationId xmlns:a16="http://schemas.microsoft.com/office/drawing/2014/main" id="{C287E0B2-82BC-D2BC-8C2A-0876029C6D4A}"/>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642E8449-82B2-55B9-31FF-C579B3D263AA}"/>
              </a:ext>
            </a:extLst>
          </p:cNvPr>
          <p:cNvSpPr>
            <a:spLocks noGrp="1"/>
          </p:cNvSpPr>
          <p:nvPr>
            <p:ph type="sldNum" sz="quarter" idx="12"/>
          </p:nvPr>
        </p:nvSpPr>
        <p:spPr/>
        <p:txBody>
          <a:bodyPr/>
          <a:lstStyle/>
          <a:p>
            <a:fld id="{70C12960-6E85-460F-B6E3-5B82CB31AF3D}" type="slidenum">
              <a:rPr lang="en-US" smtClean="0"/>
              <a:t>83</a:t>
            </a:fld>
            <a:endParaRPr lang="en-US"/>
          </a:p>
        </p:txBody>
      </p:sp>
      <p:pic>
        <p:nvPicPr>
          <p:cNvPr id="4098" name="Picture 2" descr="Estructura de una neurona artificial. Imagen modificada de 1 | Download  Scientific Diagram">
            <a:extLst>
              <a:ext uri="{FF2B5EF4-FFF2-40B4-BE49-F238E27FC236}">
                <a16:creationId xmlns:a16="http://schemas.microsoft.com/office/drawing/2014/main" id="{B1563524-6F58-5252-4878-E8F344787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926" y="2717939"/>
            <a:ext cx="809625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2863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AD3158-D5FD-ADA3-3072-1A83946425D0}"/>
              </a:ext>
            </a:extLst>
          </p:cNvPr>
          <p:cNvSpPr>
            <a:spLocks noGrp="1"/>
          </p:cNvSpPr>
          <p:nvPr>
            <p:ph type="title"/>
          </p:nvPr>
        </p:nvSpPr>
        <p:spPr/>
        <p:txBody>
          <a:bodyPr/>
          <a:lstStyle/>
          <a:p>
            <a:r>
              <a:rPr lang="es-ES" dirty="0"/>
              <a:t>Ejemplo</a:t>
            </a:r>
            <a:endParaRPr lang="es-MX" dirty="0"/>
          </a:p>
        </p:txBody>
      </p:sp>
      <p:pic>
        <p:nvPicPr>
          <p:cNvPr id="7" name="Marcador de contenido 6" descr="Diagrama&#10;&#10;El contenido generado por IA puede ser incorrecto.">
            <a:extLst>
              <a:ext uri="{FF2B5EF4-FFF2-40B4-BE49-F238E27FC236}">
                <a16:creationId xmlns:a16="http://schemas.microsoft.com/office/drawing/2014/main" id="{DEE3BB7A-99E5-8FCC-1479-8AEB9E974742}"/>
              </a:ext>
            </a:extLst>
          </p:cNvPr>
          <p:cNvPicPr>
            <a:picLocks noGrp="1" noChangeAspect="1"/>
          </p:cNvPicPr>
          <p:nvPr>
            <p:ph idx="1"/>
          </p:nvPr>
        </p:nvPicPr>
        <p:blipFill>
          <a:blip r:embed="rId2"/>
          <a:stretch>
            <a:fillRect/>
          </a:stretch>
        </p:blipFill>
        <p:spPr>
          <a:xfrm>
            <a:off x="3593596" y="136525"/>
            <a:ext cx="5391150" cy="2543175"/>
          </a:xfrm>
          <a:prstGeom prst="rect">
            <a:avLst/>
          </a:prstGeom>
        </p:spPr>
      </p:pic>
      <p:sp>
        <p:nvSpPr>
          <p:cNvPr id="4" name="Marcador de pie de página 3">
            <a:extLst>
              <a:ext uri="{FF2B5EF4-FFF2-40B4-BE49-F238E27FC236}">
                <a16:creationId xmlns:a16="http://schemas.microsoft.com/office/drawing/2014/main" id="{761C24A9-D91B-2165-8A41-66F2ECE03227}"/>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B2E63B95-3949-8992-FA29-165BDAA55F22}"/>
              </a:ext>
            </a:extLst>
          </p:cNvPr>
          <p:cNvSpPr>
            <a:spLocks noGrp="1"/>
          </p:cNvSpPr>
          <p:nvPr>
            <p:ph type="sldNum" sz="quarter" idx="12"/>
          </p:nvPr>
        </p:nvSpPr>
        <p:spPr/>
        <p:txBody>
          <a:bodyPr/>
          <a:lstStyle/>
          <a:p>
            <a:fld id="{70C12960-6E85-460F-B6E3-5B82CB31AF3D}" type="slidenum">
              <a:rPr lang="en-US" smtClean="0"/>
              <a:t>84</a:t>
            </a:fld>
            <a:endParaRPr lang="en-US"/>
          </a:p>
        </p:txBody>
      </p:sp>
      <p:graphicFrame>
        <p:nvGraphicFramePr>
          <p:cNvPr id="8" name="Tabla 7">
            <a:extLst>
              <a:ext uri="{FF2B5EF4-FFF2-40B4-BE49-F238E27FC236}">
                <a16:creationId xmlns:a16="http://schemas.microsoft.com/office/drawing/2014/main" id="{6A6C81A9-B95C-B6E4-9385-7BE420ADE35A}"/>
              </a:ext>
            </a:extLst>
          </p:cNvPr>
          <p:cNvGraphicFramePr>
            <a:graphicFrameLocks noGrp="1"/>
          </p:cNvGraphicFramePr>
          <p:nvPr>
            <p:extLst>
              <p:ext uri="{D42A27DB-BD31-4B8C-83A1-F6EECF244321}">
                <p14:modId xmlns:p14="http://schemas.microsoft.com/office/powerpoint/2010/main" val="4021698177"/>
              </p:ext>
            </p:extLst>
          </p:nvPr>
        </p:nvGraphicFramePr>
        <p:xfrm>
          <a:off x="770988" y="2441454"/>
          <a:ext cx="2573832" cy="3044945"/>
        </p:xfrm>
        <a:graphic>
          <a:graphicData uri="http://schemas.openxmlformats.org/drawingml/2006/table">
            <a:tbl>
              <a:tblPr firstRow="1" firstCol="1" bandRow="1">
                <a:tableStyleId>{5940675A-B579-460E-94D1-54222C63F5DA}</a:tableStyleId>
              </a:tblPr>
              <a:tblGrid>
                <a:gridCol w="857944">
                  <a:extLst>
                    <a:ext uri="{9D8B030D-6E8A-4147-A177-3AD203B41FA5}">
                      <a16:colId xmlns:a16="http://schemas.microsoft.com/office/drawing/2014/main" val="2632390918"/>
                    </a:ext>
                  </a:extLst>
                </a:gridCol>
                <a:gridCol w="857944">
                  <a:extLst>
                    <a:ext uri="{9D8B030D-6E8A-4147-A177-3AD203B41FA5}">
                      <a16:colId xmlns:a16="http://schemas.microsoft.com/office/drawing/2014/main" val="13964037"/>
                    </a:ext>
                  </a:extLst>
                </a:gridCol>
                <a:gridCol w="857944">
                  <a:extLst>
                    <a:ext uri="{9D8B030D-6E8A-4147-A177-3AD203B41FA5}">
                      <a16:colId xmlns:a16="http://schemas.microsoft.com/office/drawing/2014/main" val="1711152819"/>
                    </a:ext>
                  </a:extLst>
                </a:gridCol>
              </a:tblGrid>
              <a:tr h="608989">
                <a:tc gridSpan="2">
                  <a:txBody>
                    <a:bodyPr/>
                    <a:lstStyle/>
                    <a:p>
                      <a:pPr algn="ctr">
                        <a:lnSpc>
                          <a:spcPct val="150000"/>
                        </a:lnSpc>
                        <a:spcBef>
                          <a:spcPts val="800"/>
                        </a:spcBef>
                        <a:spcAft>
                          <a:spcPts val="1600"/>
                        </a:spcAft>
                        <a:buNone/>
                      </a:pPr>
                      <a:r>
                        <a:rPr lang="es-MX" sz="2000">
                          <a:effectLst/>
                        </a:rPr>
                        <a:t>x</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hMerge="1">
                  <a:txBody>
                    <a:bodyPr/>
                    <a:lstStyle/>
                    <a:p>
                      <a:endParaRPr lang="es-MX"/>
                    </a:p>
                  </a:txBody>
                  <a:tcPr/>
                </a:tc>
                <a:tc>
                  <a:txBody>
                    <a:bodyPr/>
                    <a:lstStyle/>
                    <a:p>
                      <a:pPr algn="ctr">
                        <a:lnSpc>
                          <a:spcPct val="150000"/>
                        </a:lnSpc>
                        <a:spcBef>
                          <a:spcPts val="800"/>
                        </a:spcBef>
                        <a:spcAft>
                          <a:spcPts val="1600"/>
                        </a:spcAft>
                        <a:buNone/>
                      </a:pPr>
                      <a:r>
                        <a:rPr lang="es-MX" sz="2000" dirty="0">
                          <a:effectLst/>
                        </a:rPr>
                        <a:t>y</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6593203"/>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422270"/>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4344517"/>
                  </a:ext>
                </a:extLst>
              </a:tr>
              <a:tr h="608989">
                <a:tc>
                  <a:txBody>
                    <a:bodyPr/>
                    <a:lstStyle/>
                    <a:p>
                      <a:pPr algn="ctr">
                        <a:lnSpc>
                          <a:spcPct val="150000"/>
                        </a:lnSpc>
                        <a:spcBef>
                          <a:spcPts val="800"/>
                        </a:spcBef>
                        <a:spcAft>
                          <a:spcPts val="1600"/>
                        </a:spcAft>
                        <a:buNone/>
                      </a:pPr>
                      <a:r>
                        <a:rPr lang="es-MX" sz="2000" dirty="0">
                          <a:effectLst/>
                        </a:rPr>
                        <a:t>1</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8642028"/>
                  </a:ext>
                </a:extLst>
              </a:tr>
              <a:tr h="608989">
                <a:tc>
                  <a:txBody>
                    <a:bodyPr/>
                    <a:lstStyle/>
                    <a:p>
                      <a:pPr algn="ctr">
                        <a:lnSpc>
                          <a:spcPct val="150000"/>
                        </a:lnSpc>
                        <a:spcBef>
                          <a:spcPts val="800"/>
                        </a:spcBef>
                        <a:spcAft>
                          <a:spcPts val="1600"/>
                        </a:spcAft>
                        <a:buNone/>
                      </a:pPr>
                      <a:r>
                        <a:rPr lang="es-MX" sz="2000" b="1" dirty="0">
                          <a:solidFill>
                            <a:schemeClr val="accent1"/>
                          </a:solidFill>
                          <a:effectLst/>
                        </a:rPr>
                        <a:t>1</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a:solidFill>
                            <a:schemeClr val="accent1"/>
                          </a:solidFill>
                          <a:effectLst/>
                        </a:rPr>
                        <a:t>1</a:t>
                      </a:r>
                      <a:endParaRPr lang="es-MX" sz="2000" b="1">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dirty="0">
                          <a:solidFill>
                            <a:schemeClr val="accent1"/>
                          </a:solidFill>
                          <a:effectLst/>
                        </a:rPr>
                        <a:t>0</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0869285"/>
                  </a:ext>
                </a:extLst>
              </a:tr>
            </a:tbl>
          </a:graphicData>
        </a:graphic>
      </p:graphicFrame>
      <p:pic>
        <p:nvPicPr>
          <p:cNvPr id="10" name="Imagen 9" descr="Calendario&#10;&#10;El contenido generado por IA puede ser incorrecto.">
            <a:extLst>
              <a:ext uri="{FF2B5EF4-FFF2-40B4-BE49-F238E27FC236}">
                <a16:creationId xmlns:a16="http://schemas.microsoft.com/office/drawing/2014/main" id="{4B68223F-B1B7-0AA3-0A5C-1BC2BEE7A188}"/>
              </a:ext>
            </a:extLst>
          </p:cNvPr>
          <p:cNvPicPr>
            <a:picLocks noChangeAspect="1"/>
          </p:cNvPicPr>
          <p:nvPr/>
        </p:nvPicPr>
        <p:blipFill>
          <a:blip r:embed="rId3"/>
          <a:stretch>
            <a:fillRect/>
          </a:stretch>
        </p:blipFill>
        <p:spPr>
          <a:xfrm>
            <a:off x="3956054" y="2660054"/>
            <a:ext cx="2995977" cy="1373765"/>
          </a:xfrm>
          <a:prstGeom prst="rect">
            <a:avLst/>
          </a:prstGeom>
        </p:spPr>
      </p:pic>
      <p:pic>
        <p:nvPicPr>
          <p:cNvPr id="12" name="Imagen 11" descr="Diagrama&#10;&#10;El contenido generado por IA puede ser incorrecto.">
            <a:extLst>
              <a:ext uri="{FF2B5EF4-FFF2-40B4-BE49-F238E27FC236}">
                <a16:creationId xmlns:a16="http://schemas.microsoft.com/office/drawing/2014/main" id="{51F71485-3F6C-8C56-3BE6-D8A780067535}"/>
              </a:ext>
            </a:extLst>
          </p:cNvPr>
          <p:cNvPicPr>
            <a:picLocks noChangeAspect="1"/>
          </p:cNvPicPr>
          <p:nvPr/>
        </p:nvPicPr>
        <p:blipFill>
          <a:blip r:embed="rId4"/>
          <a:stretch>
            <a:fillRect/>
          </a:stretch>
        </p:blipFill>
        <p:spPr>
          <a:xfrm>
            <a:off x="3810979" y="4033819"/>
            <a:ext cx="3286125" cy="561975"/>
          </a:xfrm>
          <a:prstGeom prst="rect">
            <a:avLst/>
          </a:prstGeom>
        </p:spPr>
      </p:pic>
      <p:pic>
        <p:nvPicPr>
          <p:cNvPr id="14" name="Imagen 13">
            <a:extLst>
              <a:ext uri="{FF2B5EF4-FFF2-40B4-BE49-F238E27FC236}">
                <a16:creationId xmlns:a16="http://schemas.microsoft.com/office/drawing/2014/main" id="{E909A050-12EE-608C-8747-90B4531581AE}"/>
              </a:ext>
            </a:extLst>
          </p:cNvPr>
          <p:cNvPicPr>
            <a:picLocks noChangeAspect="1"/>
          </p:cNvPicPr>
          <p:nvPr/>
        </p:nvPicPr>
        <p:blipFill>
          <a:blip r:embed="rId5"/>
          <a:stretch>
            <a:fillRect/>
          </a:stretch>
        </p:blipFill>
        <p:spPr>
          <a:xfrm>
            <a:off x="3810979" y="4564043"/>
            <a:ext cx="2847975" cy="438150"/>
          </a:xfrm>
          <a:prstGeom prst="rect">
            <a:avLst/>
          </a:prstGeom>
        </p:spPr>
      </p:pic>
      <p:pic>
        <p:nvPicPr>
          <p:cNvPr id="16" name="Imagen 15" descr="Diagrama&#10;&#10;El contenido generado por IA puede ser incorrecto.">
            <a:extLst>
              <a:ext uri="{FF2B5EF4-FFF2-40B4-BE49-F238E27FC236}">
                <a16:creationId xmlns:a16="http://schemas.microsoft.com/office/drawing/2014/main" id="{5F0A0328-E09A-2DB4-BDF3-EB12B5EBFA96}"/>
              </a:ext>
            </a:extLst>
          </p:cNvPr>
          <p:cNvPicPr>
            <a:picLocks noChangeAspect="1"/>
          </p:cNvPicPr>
          <p:nvPr/>
        </p:nvPicPr>
        <p:blipFill>
          <a:blip r:embed="rId6"/>
          <a:stretch>
            <a:fillRect/>
          </a:stretch>
        </p:blipFill>
        <p:spPr>
          <a:xfrm>
            <a:off x="3810979" y="5002193"/>
            <a:ext cx="1114425" cy="523875"/>
          </a:xfrm>
          <a:prstGeom prst="rect">
            <a:avLst/>
          </a:prstGeom>
        </p:spPr>
      </p:pic>
      <p:pic>
        <p:nvPicPr>
          <p:cNvPr id="18" name="Imagen 17">
            <a:extLst>
              <a:ext uri="{FF2B5EF4-FFF2-40B4-BE49-F238E27FC236}">
                <a16:creationId xmlns:a16="http://schemas.microsoft.com/office/drawing/2014/main" id="{38E907B5-E29D-005D-AC81-F533250B5685}"/>
              </a:ext>
            </a:extLst>
          </p:cNvPr>
          <p:cNvPicPr>
            <a:picLocks noChangeAspect="1"/>
          </p:cNvPicPr>
          <p:nvPr/>
        </p:nvPicPr>
        <p:blipFill>
          <a:blip r:embed="rId7"/>
          <a:stretch>
            <a:fillRect/>
          </a:stretch>
        </p:blipFill>
        <p:spPr>
          <a:xfrm>
            <a:off x="3929887" y="5465745"/>
            <a:ext cx="1304925" cy="428625"/>
          </a:xfrm>
          <a:prstGeom prst="rect">
            <a:avLst/>
          </a:prstGeom>
        </p:spPr>
      </p:pic>
      <p:pic>
        <p:nvPicPr>
          <p:cNvPr id="20" name="Imagen 19">
            <a:extLst>
              <a:ext uri="{FF2B5EF4-FFF2-40B4-BE49-F238E27FC236}">
                <a16:creationId xmlns:a16="http://schemas.microsoft.com/office/drawing/2014/main" id="{AA7B9C98-4908-BE77-0188-88F0AEC4D2F9}"/>
              </a:ext>
            </a:extLst>
          </p:cNvPr>
          <p:cNvPicPr>
            <a:picLocks noChangeAspect="1"/>
          </p:cNvPicPr>
          <p:nvPr/>
        </p:nvPicPr>
        <p:blipFill>
          <a:blip r:embed="rId8"/>
          <a:stretch>
            <a:fillRect/>
          </a:stretch>
        </p:blipFill>
        <p:spPr>
          <a:xfrm>
            <a:off x="3987037" y="5862619"/>
            <a:ext cx="1247775" cy="428625"/>
          </a:xfrm>
          <a:prstGeom prst="rect">
            <a:avLst/>
          </a:prstGeom>
        </p:spPr>
      </p:pic>
      <p:pic>
        <p:nvPicPr>
          <p:cNvPr id="22" name="Imagen 21" descr="Texto&#10;&#10;El contenido generado por IA puede ser incorrecto.">
            <a:extLst>
              <a:ext uri="{FF2B5EF4-FFF2-40B4-BE49-F238E27FC236}">
                <a16:creationId xmlns:a16="http://schemas.microsoft.com/office/drawing/2014/main" id="{13F1FCC7-B5ED-1916-0BCC-14CAF542644F}"/>
              </a:ext>
            </a:extLst>
          </p:cNvPr>
          <p:cNvPicPr>
            <a:picLocks noChangeAspect="1"/>
          </p:cNvPicPr>
          <p:nvPr/>
        </p:nvPicPr>
        <p:blipFill>
          <a:blip r:embed="rId9"/>
          <a:stretch>
            <a:fillRect/>
          </a:stretch>
        </p:blipFill>
        <p:spPr>
          <a:xfrm>
            <a:off x="3930041" y="6268717"/>
            <a:ext cx="876300" cy="504825"/>
          </a:xfrm>
          <a:prstGeom prst="rect">
            <a:avLst/>
          </a:prstGeom>
        </p:spPr>
      </p:pic>
      <p:pic>
        <p:nvPicPr>
          <p:cNvPr id="23" name="Imagen 22" descr="Gráfico&#10;&#10;El contenido generado por IA puede ser incorrecto.">
            <a:extLst>
              <a:ext uri="{FF2B5EF4-FFF2-40B4-BE49-F238E27FC236}">
                <a16:creationId xmlns:a16="http://schemas.microsoft.com/office/drawing/2014/main" id="{F6FA6D21-7236-6E75-8D1B-125A67BED333}"/>
              </a:ext>
            </a:extLst>
          </p:cNvPr>
          <p:cNvPicPr>
            <a:picLocks noChangeAspect="1"/>
          </p:cNvPicPr>
          <p:nvPr/>
        </p:nvPicPr>
        <p:blipFill>
          <a:blip r:embed="rId10"/>
          <a:stretch>
            <a:fillRect/>
          </a:stretch>
        </p:blipFill>
        <p:spPr>
          <a:xfrm>
            <a:off x="7952917" y="2265914"/>
            <a:ext cx="3286125" cy="2998216"/>
          </a:xfrm>
          <a:prstGeom prst="rect">
            <a:avLst/>
          </a:prstGeom>
        </p:spPr>
      </p:pic>
    </p:spTree>
    <p:extLst>
      <p:ext uri="{BB962C8B-B14F-4D97-AF65-F5344CB8AC3E}">
        <p14:creationId xmlns:p14="http://schemas.microsoft.com/office/powerpoint/2010/main" val="235140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0B1C4-DEDF-88B6-93E8-7BBF5F76E37C}"/>
              </a:ext>
            </a:extLst>
          </p:cNvPr>
          <p:cNvSpPr>
            <a:spLocks noGrp="1"/>
          </p:cNvSpPr>
          <p:nvPr>
            <p:ph type="title"/>
          </p:nvPr>
        </p:nvSpPr>
        <p:spPr/>
        <p:txBody>
          <a:bodyPr/>
          <a:lstStyle/>
          <a:p>
            <a:r>
              <a:rPr lang="es-ES" dirty="0" err="1"/>
              <a:t>Feed</a:t>
            </a:r>
            <a:r>
              <a:rPr lang="es-ES" dirty="0"/>
              <a:t> Forward</a:t>
            </a:r>
            <a:endParaRPr lang="es-MX" dirty="0"/>
          </a:p>
        </p:txBody>
      </p:sp>
      <p:sp>
        <p:nvSpPr>
          <p:cNvPr id="4" name="Marcador de pie de página 3">
            <a:extLst>
              <a:ext uri="{FF2B5EF4-FFF2-40B4-BE49-F238E27FC236}">
                <a16:creationId xmlns:a16="http://schemas.microsoft.com/office/drawing/2014/main" id="{2CC2A782-710E-DCE2-AA94-2800288FEB18}"/>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5223F9D3-6B74-7062-2090-3FC0D06F6608}"/>
              </a:ext>
            </a:extLst>
          </p:cNvPr>
          <p:cNvSpPr>
            <a:spLocks noGrp="1"/>
          </p:cNvSpPr>
          <p:nvPr>
            <p:ph type="sldNum" sz="quarter" idx="12"/>
          </p:nvPr>
        </p:nvSpPr>
        <p:spPr/>
        <p:txBody>
          <a:bodyPr/>
          <a:lstStyle/>
          <a:p>
            <a:fld id="{70C12960-6E85-460F-B6E3-5B82CB31AF3D}" type="slidenum">
              <a:rPr lang="en-US" smtClean="0"/>
              <a:t>85</a:t>
            </a:fld>
            <a:endParaRPr lang="en-US"/>
          </a:p>
        </p:txBody>
      </p:sp>
      <p:pic>
        <p:nvPicPr>
          <p:cNvPr id="6" name="Marcador de contenido 6" descr="Diagrama&#10;&#10;El contenido generado por IA puede ser incorrecto.">
            <a:extLst>
              <a:ext uri="{FF2B5EF4-FFF2-40B4-BE49-F238E27FC236}">
                <a16:creationId xmlns:a16="http://schemas.microsoft.com/office/drawing/2014/main" id="{52E9758B-DBDB-2631-0ACC-81F6837438A4}"/>
              </a:ext>
            </a:extLst>
          </p:cNvPr>
          <p:cNvPicPr>
            <a:picLocks noGrp="1" noChangeAspect="1"/>
          </p:cNvPicPr>
          <p:nvPr>
            <p:ph idx="1"/>
          </p:nvPr>
        </p:nvPicPr>
        <p:blipFill>
          <a:blip r:embed="rId2"/>
          <a:stretch>
            <a:fillRect/>
          </a:stretch>
        </p:blipFill>
        <p:spPr>
          <a:xfrm>
            <a:off x="1041145" y="2468881"/>
            <a:ext cx="6605651" cy="3116093"/>
          </a:xfrm>
          <a:prstGeom prst="rect">
            <a:avLst/>
          </a:prstGeom>
        </p:spPr>
      </p:pic>
      <p:sp>
        <p:nvSpPr>
          <p:cNvPr id="7" name="CuadroTexto 6">
            <a:extLst>
              <a:ext uri="{FF2B5EF4-FFF2-40B4-BE49-F238E27FC236}">
                <a16:creationId xmlns:a16="http://schemas.microsoft.com/office/drawing/2014/main" id="{C88DA365-B439-4DC0-3012-D3F774BD49E3}"/>
              </a:ext>
            </a:extLst>
          </p:cNvPr>
          <p:cNvSpPr txBox="1"/>
          <p:nvPr/>
        </p:nvSpPr>
        <p:spPr>
          <a:xfrm>
            <a:off x="4035872" y="3059668"/>
            <a:ext cx="308098" cy="369332"/>
          </a:xfrm>
          <a:prstGeom prst="rect">
            <a:avLst/>
          </a:prstGeom>
          <a:noFill/>
        </p:spPr>
        <p:txBody>
          <a:bodyPr wrap="none" rtlCol="0">
            <a:spAutoFit/>
          </a:bodyPr>
          <a:lstStyle/>
          <a:p>
            <a:r>
              <a:rPr lang="es-ES" b="1" dirty="0">
                <a:solidFill>
                  <a:srgbClr val="C00000"/>
                </a:solidFill>
              </a:rPr>
              <a:t>1</a:t>
            </a:r>
            <a:endParaRPr lang="es-MX" b="1" dirty="0">
              <a:solidFill>
                <a:srgbClr val="C00000"/>
              </a:solidFill>
            </a:endParaRPr>
          </a:p>
        </p:txBody>
      </p:sp>
      <p:sp>
        <p:nvSpPr>
          <p:cNvPr id="8" name="CuadroTexto 7">
            <a:extLst>
              <a:ext uri="{FF2B5EF4-FFF2-40B4-BE49-F238E27FC236}">
                <a16:creationId xmlns:a16="http://schemas.microsoft.com/office/drawing/2014/main" id="{67E6BDC9-1095-AFC3-229E-D0975C1A3240}"/>
              </a:ext>
            </a:extLst>
          </p:cNvPr>
          <p:cNvSpPr txBox="1"/>
          <p:nvPr/>
        </p:nvSpPr>
        <p:spPr>
          <a:xfrm>
            <a:off x="4035872" y="4341614"/>
            <a:ext cx="308098" cy="369332"/>
          </a:xfrm>
          <a:prstGeom prst="rect">
            <a:avLst/>
          </a:prstGeom>
          <a:noFill/>
        </p:spPr>
        <p:txBody>
          <a:bodyPr wrap="none" rtlCol="0">
            <a:spAutoFit/>
          </a:bodyPr>
          <a:lstStyle/>
          <a:p>
            <a:r>
              <a:rPr lang="es-ES" b="1" dirty="0">
                <a:solidFill>
                  <a:srgbClr val="C00000"/>
                </a:solidFill>
              </a:rPr>
              <a:t>1</a:t>
            </a:r>
            <a:endParaRPr lang="es-MX" b="1" dirty="0">
              <a:solidFill>
                <a:srgbClr val="C00000"/>
              </a:solidFill>
            </a:endParaRPr>
          </a:p>
        </p:txBody>
      </p:sp>
      <p:sp>
        <p:nvSpPr>
          <p:cNvPr id="9" name="CuadroTexto 8">
            <a:extLst>
              <a:ext uri="{FF2B5EF4-FFF2-40B4-BE49-F238E27FC236}">
                <a16:creationId xmlns:a16="http://schemas.microsoft.com/office/drawing/2014/main" id="{3B94C68A-BF63-1EE4-1475-405F7F955190}"/>
              </a:ext>
            </a:extLst>
          </p:cNvPr>
          <p:cNvSpPr txBox="1"/>
          <p:nvPr/>
        </p:nvSpPr>
        <p:spPr>
          <a:xfrm>
            <a:off x="5941951" y="3754712"/>
            <a:ext cx="308098" cy="369332"/>
          </a:xfrm>
          <a:prstGeom prst="rect">
            <a:avLst/>
          </a:prstGeom>
          <a:noFill/>
        </p:spPr>
        <p:txBody>
          <a:bodyPr wrap="none" rtlCol="0">
            <a:spAutoFit/>
          </a:bodyPr>
          <a:lstStyle/>
          <a:p>
            <a:r>
              <a:rPr lang="es-ES" b="1" dirty="0">
                <a:solidFill>
                  <a:srgbClr val="C00000"/>
                </a:solidFill>
              </a:rPr>
              <a:t>1</a:t>
            </a:r>
            <a:endParaRPr lang="es-MX" b="1" dirty="0">
              <a:solidFill>
                <a:srgbClr val="C00000"/>
              </a:solidFill>
            </a:endParaRPr>
          </a:p>
        </p:txBody>
      </p:sp>
      <mc:AlternateContent xmlns:mc="http://schemas.openxmlformats.org/markup-compatibility/2006" xmlns:a14="http://schemas.microsoft.com/office/drawing/2010/main">
        <mc:Choice Requires="a14">
          <p:graphicFrame>
            <p:nvGraphicFramePr>
              <p:cNvPr id="10" name="Tabla 9">
                <a:extLst>
                  <a:ext uri="{FF2B5EF4-FFF2-40B4-BE49-F238E27FC236}">
                    <a16:creationId xmlns:a16="http://schemas.microsoft.com/office/drawing/2014/main" id="{193B0466-73D5-BCAB-E3D9-1D09F01DB80B}"/>
                  </a:ext>
                </a:extLst>
              </p:cNvPr>
              <p:cNvGraphicFramePr>
                <a:graphicFrameLocks noGrp="1"/>
              </p:cNvGraphicFramePr>
              <p:nvPr>
                <p:extLst>
                  <p:ext uri="{D42A27DB-BD31-4B8C-83A1-F6EECF244321}">
                    <p14:modId xmlns:p14="http://schemas.microsoft.com/office/powerpoint/2010/main" val="2963324460"/>
                  </p:ext>
                </p:extLst>
              </p:nvPr>
            </p:nvGraphicFramePr>
            <p:xfrm>
              <a:off x="8476523" y="2468881"/>
              <a:ext cx="2573832" cy="3096356"/>
            </p:xfrm>
            <a:graphic>
              <a:graphicData uri="http://schemas.openxmlformats.org/drawingml/2006/table">
                <a:tbl>
                  <a:tblPr firstRow="1" firstCol="1" bandRow="1">
                    <a:tableStyleId>{5940675A-B579-460E-94D1-54222C63F5DA}</a:tableStyleId>
                  </a:tblPr>
                  <a:tblGrid>
                    <a:gridCol w="643458">
                      <a:extLst>
                        <a:ext uri="{9D8B030D-6E8A-4147-A177-3AD203B41FA5}">
                          <a16:colId xmlns:a16="http://schemas.microsoft.com/office/drawing/2014/main" val="2632390918"/>
                        </a:ext>
                      </a:extLst>
                    </a:gridCol>
                    <a:gridCol w="643458">
                      <a:extLst>
                        <a:ext uri="{9D8B030D-6E8A-4147-A177-3AD203B41FA5}">
                          <a16:colId xmlns:a16="http://schemas.microsoft.com/office/drawing/2014/main" val="13964037"/>
                        </a:ext>
                      </a:extLst>
                    </a:gridCol>
                    <a:gridCol w="643458">
                      <a:extLst>
                        <a:ext uri="{9D8B030D-6E8A-4147-A177-3AD203B41FA5}">
                          <a16:colId xmlns:a16="http://schemas.microsoft.com/office/drawing/2014/main" val="1711152819"/>
                        </a:ext>
                      </a:extLst>
                    </a:gridCol>
                    <a:gridCol w="643458">
                      <a:extLst>
                        <a:ext uri="{9D8B030D-6E8A-4147-A177-3AD203B41FA5}">
                          <a16:colId xmlns:a16="http://schemas.microsoft.com/office/drawing/2014/main" val="2749036811"/>
                        </a:ext>
                      </a:extLst>
                    </a:gridCol>
                  </a:tblGrid>
                  <a:tr h="608989">
                    <a:tc gridSpan="2">
                      <a:txBody>
                        <a:bodyPr/>
                        <a:lstStyle/>
                        <a:p>
                          <a:pPr algn="ctr">
                            <a:lnSpc>
                              <a:spcPct val="150000"/>
                            </a:lnSpc>
                            <a:spcBef>
                              <a:spcPts val="800"/>
                            </a:spcBef>
                            <a:spcAft>
                              <a:spcPts val="1600"/>
                            </a:spcAft>
                            <a:buNone/>
                          </a:pPr>
                          <a14:m>
                            <m:oMathPara xmlns:m="http://schemas.openxmlformats.org/officeDocument/2006/math">
                              <m:oMathParaPr>
                                <m:jc m:val="centerGroup"/>
                              </m:oMathParaPr>
                              <m:oMath xmlns:m="http://schemas.openxmlformats.org/officeDocument/2006/math">
                                <m:r>
                                  <a:rPr lang="es-ES" sz="2000" b="0" i="1" smtClean="0">
                                    <a:solidFill>
                                      <a:srgbClr val="595959"/>
                                    </a:solidFill>
                                    <a:effectLst/>
                                    <a:latin typeface="Cambria Math" panose="02040503050406030204" pitchFamily="18" charset="0"/>
                                    <a:ea typeface="Arial" panose="020B0604020202020204" pitchFamily="34" charset="0"/>
                                    <a:cs typeface="Times New Roman" panose="02020603050405020304" pitchFamily="18" charset="0"/>
                                  </a:rPr>
                                  <m:t>𝑋</m:t>
                                </m:r>
                              </m:oMath>
                            </m:oMathPara>
                          </a14:m>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hMerge="1">
                      <a:txBody>
                        <a:bodyPr/>
                        <a:lstStyle/>
                        <a:p>
                          <a:endParaRPr lang="es-MX"/>
                        </a:p>
                      </a:txBody>
                      <a:tcPr/>
                    </a:tc>
                    <a:tc>
                      <a:txBody>
                        <a:bodyPr/>
                        <a:lstStyle/>
                        <a:p>
                          <a:pPr algn="ctr">
                            <a:lnSpc>
                              <a:spcPct val="150000"/>
                            </a:lnSpc>
                            <a:spcBef>
                              <a:spcPts val="800"/>
                            </a:spcBef>
                            <a:spcAft>
                              <a:spcPts val="1600"/>
                            </a:spcAft>
                            <a:buNone/>
                          </a:pPr>
                          <a14:m>
                            <m:oMathPara xmlns:m="http://schemas.openxmlformats.org/officeDocument/2006/math">
                              <m:oMathParaPr>
                                <m:jc m:val="centerGroup"/>
                              </m:oMathParaPr>
                              <m:oMath xmlns:m="http://schemas.openxmlformats.org/officeDocument/2006/math">
                                <m:r>
                                  <a:rPr lang="es-ES" sz="2000" b="0" i="1" smtClean="0">
                                    <a:solidFill>
                                      <a:srgbClr val="595959"/>
                                    </a:solidFill>
                                    <a:effectLst/>
                                    <a:latin typeface="Cambria Math" panose="02040503050406030204" pitchFamily="18" charset="0"/>
                                    <a:ea typeface="Arial" panose="020B0604020202020204" pitchFamily="34" charset="0"/>
                                    <a:cs typeface="Times New Roman" panose="02020603050405020304" pitchFamily="18" charset="0"/>
                                  </a:rPr>
                                  <m:t>𝑦</m:t>
                                </m:r>
                              </m:oMath>
                            </m:oMathPara>
                          </a14:m>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Bef>
                              <a:spcPts val="800"/>
                            </a:spcBef>
                            <a:spcAft>
                              <a:spcPts val="1600"/>
                            </a:spcAft>
                            <a:buNone/>
                          </a:pPr>
                          <a14:m>
                            <m:oMathPara xmlns:m="http://schemas.openxmlformats.org/officeDocument/2006/math">
                              <m:oMathParaPr>
                                <m:jc m:val="centerGroup"/>
                              </m:oMathParaPr>
                              <m:oMath xmlns:m="http://schemas.openxmlformats.org/officeDocument/2006/math">
                                <m:acc>
                                  <m:accPr>
                                    <m:chr m:val="̂"/>
                                    <m:ctrlPr>
                                      <a:rPr lang="es-MX" sz="2000" i="1" smtClean="0">
                                        <a:solidFill>
                                          <a:srgbClr val="595959"/>
                                        </a:solidFill>
                                        <a:effectLst/>
                                        <a:latin typeface="Cambria Math" panose="02040503050406030204" pitchFamily="18" charset="0"/>
                                        <a:cs typeface="Times New Roman" panose="02020603050405020304" pitchFamily="18" charset="0"/>
                                      </a:rPr>
                                    </m:ctrlPr>
                                  </m:accPr>
                                  <m:e>
                                    <m:r>
                                      <a:rPr lang="es-ES" sz="2000" b="0" i="1" smtClean="0">
                                        <a:solidFill>
                                          <a:srgbClr val="595959"/>
                                        </a:solidFill>
                                        <a:effectLst/>
                                        <a:latin typeface="Cambria Math" panose="02040503050406030204" pitchFamily="18" charset="0"/>
                                        <a:cs typeface="Times New Roman" panose="02020603050405020304" pitchFamily="18" charset="0"/>
                                      </a:rPr>
                                      <m:t>𝑦</m:t>
                                    </m:r>
                                  </m:e>
                                </m:acc>
                              </m:oMath>
                            </m:oMathPara>
                          </a14:m>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6593203"/>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422270"/>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4344517"/>
                      </a:ext>
                    </a:extLst>
                  </a:tr>
                  <a:tr h="608989">
                    <a:tc>
                      <a:txBody>
                        <a:bodyPr/>
                        <a:lstStyle/>
                        <a:p>
                          <a:pPr algn="ctr">
                            <a:lnSpc>
                              <a:spcPct val="150000"/>
                            </a:lnSpc>
                            <a:spcBef>
                              <a:spcPts val="800"/>
                            </a:spcBef>
                            <a:spcAft>
                              <a:spcPts val="1600"/>
                            </a:spcAft>
                            <a:buNone/>
                          </a:pPr>
                          <a:r>
                            <a:rPr lang="es-MX" sz="2000" dirty="0">
                              <a:effectLst/>
                            </a:rPr>
                            <a:t>1</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8642028"/>
                      </a:ext>
                    </a:extLst>
                  </a:tr>
                  <a:tr h="608989">
                    <a:tc>
                      <a:txBody>
                        <a:bodyPr/>
                        <a:lstStyle/>
                        <a:p>
                          <a:pPr algn="ctr">
                            <a:lnSpc>
                              <a:spcPct val="150000"/>
                            </a:lnSpc>
                            <a:spcBef>
                              <a:spcPts val="800"/>
                            </a:spcBef>
                            <a:spcAft>
                              <a:spcPts val="1600"/>
                            </a:spcAft>
                            <a:buNone/>
                          </a:pPr>
                          <a:r>
                            <a:rPr lang="es-MX" sz="2000" b="1" dirty="0">
                              <a:solidFill>
                                <a:schemeClr val="accent1"/>
                              </a:solidFill>
                              <a:effectLst/>
                            </a:rPr>
                            <a:t>1</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dirty="0">
                              <a:solidFill>
                                <a:schemeClr val="accent1"/>
                              </a:solidFill>
                              <a:effectLst/>
                            </a:rPr>
                            <a:t>1</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dirty="0">
                              <a:solidFill>
                                <a:schemeClr val="accent1"/>
                              </a:solidFill>
                              <a:effectLst/>
                            </a:rPr>
                            <a:t>0</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b="1"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1</a:t>
                          </a:r>
                          <a:endParaRPr lang="es-MX" sz="2000" b="1"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0869285"/>
                      </a:ext>
                    </a:extLst>
                  </a:tr>
                </a:tbl>
              </a:graphicData>
            </a:graphic>
          </p:graphicFrame>
        </mc:Choice>
        <mc:Fallback xmlns="">
          <p:graphicFrame>
            <p:nvGraphicFramePr>
              <p:cNvPr id="10" name="Tabla 9">
                <a:extLst>
                  <a:ext uri="{FF2B5EF4-FFF2-40B4-BE49-F238E27FC236}">
                    <a16:creationId xmlns:a16="http://schemas.microsoft.com/office/drawing/2014/main" id="{193B0466-73D5-BCAB-E3D9-1D09F01DB80B}"/>
                  </a:ext>
                </a:extLst>
              </p:cNvPr>
              <p:cNvGraphicFramePr>
                <a:graphicFrameLocks noGrp="1"/>
              </p:cNvGraphicFramePr>
              <p:nvPr>
                <p:extLst>
                  <p:ext uri="{D42A27DB-BD31-4B8C-83A1-F6EECF244321}">
                    <p14:modId xmlns:p14="http://schemas.microsoft.com/office/powerpoint/2010/main" val="2963324460"/>
                  </p:ext>
                </p:extLst>
              </p:nvPr>
            </p:nvGraphicFramePr>
            <p:xfrm>
              <a:off x="8476523" y="2468881"/>
              <a:ext cx="2573832" cy="3096356"/>
            </p:xfrm>
            <a:graphic>
              <a:graphicData uri="http://schemas.openxmlformats.org/drawingml/2006/table">
                <a:tbl>
                  <a:tblPr firstRow="1" firstCol="1" bandRow="1">
                    <a:tableStyleId>{5940675A-B579-460E-94D1-54222C63F5DA}</a:tableStyleId>
                  </a:tblPr>
                  <a:tblGrid>
                    <a:gridCol w="643458">
                      <a:extLst>
                        <a:ext uri="{9D8B030D-6E8A-4147-A177-3AD203B41FA5}">
                          <a16:colId xmlns:a16="http://schemas.microsoft.com/office/drawing/2014/main" val="2632390918"/>
                        </a:ext>
                      </a:extLst>
                    </a:gridCol>
                    <a:gridCol w="643458">
                      <a:extLst>
                        <a:ext uri="{9D8B030D-6E8A-4147-A177-3AD203B41FA5}">
                          <a16:colId xmlns:a16="http://schemas.microsoft.com/office/drawing/2014/main" val="13964037"/>
                        </a:ext>
                      </a:extLst>
                    </a:gridCol>
                    <a:gridCol w="643458">
                      <a:extLst>
                        <a:ext uri="{9D8B030D-6E8A-4147-A177-3AD203B41FA5}">
                          <a16:colId xmlns:a16="http://schemas.microsoft.com/office/drawing/2014/main" val="1711152819"/>
                        </a:ext>
                      </a:extLst>
                    </a:gridCol>
                    <a:gridCol w="643458">
                      <a:extLst>
                        <a:ext uri="{9D8B030D-6E8A-4147-A177-3AD203B41FA5}">
                          <a16:colId xmlns:a16="http://schemas.microsoft.com/office/drawing/2014/main" val="2749036811"/>
                        </a:ext>
                      </a:extLst>
                    </a:gridCol>
                  </a:tblGrid>
                  <a:tr h="660400">
                    <a:tc gridSpan="2">
                      <a:txBody>
                        <a:bodyPr/>
                        <a:lstStyle/>
                        <a:p>
                          <a:endParaRPr lang="es-MX"/>
                        </a:p>
                      </a:txBody>
                      <a:tcPr marL="68580" marR="68580" marT="0" marB="0" anchor="ctr">
                        <a:blipFill>
                          <a:blip r:embed="rId3"/>
                          <a:stretch>
                            <a:fillRect l="-472" t="-1852" r="-100472" b="-373148"/>
                          </a:stretch>
                        </a:blipFill>
                      </a:tcPr>
                    </a:tc>
                    <a:tc hMerge="1">
                      <a:txBody>
                        <a:bodyPr/>
                        <a:lstStyle/>
                        <a:p>
                          <a:endParaRPr lang="es-MX"/>
                        </a:p>
                      </a:txBody>
                      <a:tcPr/>
                    </a:tc>
                    <a:tc>
                      <a:txBody>
                        <a:bodyPr/>
                        <a:lstStyle/>
                        <a:p>
                          <a:endParaRPr lang="es-MX"/>
                        </a:p>
                      </a:txBody>
                      <a:tcPr marL="68580" marR="68580" marT="0" marB="0" anchor="ctr">
                        <a:blipFill>
                          <a:blip r:embed="rId3"/>
                          <a:stretch>
                            <a:fillRect l="-202857" t="-1852" r="-102857" b="-373148"/>
                          </a:stretch>
                        </a:blipFill>
                      </a:tcPr>
                    </a:tc>
                    <a:tc>
                      <a:txBody>
                        <a:bodyPr/>
                        <a:lstStyle/>
                        <a:p>
                          <a:endParaRPr lang="es-MX"/>
                        </a:p>
                      </a:txBody>
                      <a:tcPr marL="68580" marR="68580" marT="0" marB="0" anchor="ctr">
                        <a:blipFill>
                          <a:blip r:embed="rId3"/>
                          <a:stretch>
                            <a:fillRect l="-300000" t="-1852" r="-1887" b="-373148"/>
                          </a:stretch>
                        </a:blipFill>
                      </a:tcPr>
                    </a:tc>
                    <a:extLst>
                      <a:ext uri="{0D108BD9-81ED-4DB2-BD59-A6C34878D82A}">
                        <a16:rowId xmlns:a16="http://schemas.microsoft.com/office/drawing/2014/main" val="1786593203"/>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422270"/>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4344517"/>
                      </a:ext>
                    </a:extLst>
                  </a:tr>
                  <a:tr h="608989">
                    <a:tc>
                      <a:txBody>
                        <a:bodyPr/>
                        <a:lstStyle/>
                        <a:p>
                          <a:pPr algn="ctr">
                            <a:lnSpc>
                              <a:spcPct val="150000"/>
                            </a:lnSpc>
                            <a:spcBef>
                              <a:spcPts val="800"/>
                            </a:spcBef>
                            <a:spcAft>
                              <a:spcPts val="1600"/>
                            </a:spcAft>
                            <a:buNone/>
                          </a:pPr>
                          <a:r>
                            <a:rPr lang="es-MX" sz="2000" dirty="0">
                              <a:effectLst/>
                            </a:rPr>
                            <a:t>1</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8642028"/>
                      </a:ext>
                    </a:extLst>
                  </a:tr>
                  <a:tr h="608989">
                    <a:tc>
                      <a:txBody>
                        <a:bodyPr/>
                        <a:lstStyle/>
                        <a:p>
                          <a:pPr algn="ctr">
                            <a:lnSpc>
                              <a:spcPct val="150000"/>
                            </a:lnSpc>
                            <a:spcBef>
                              <a:spcPts val="800"/>
                            </a:spcBef>
                            <a:spcAft>
                              <a:spcPts val="1600"/>
                            </a:spcAft>
                            <a:buNone/>
                          </a:pPr>
                          <a:r>
                            <a:rPr lang="es-MX" sz="2000" b="1" dirty="0">
                              <a:solidFill>
                                <a:schemeClr val="accent1"/>
                              </a:solidFill>
                              <a:effectLst/>
                            </a:rPr>
                            <a:t>1</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dirty="0">
                              <a:solidFill>
                                <a:schemeClr val="accent1"/>
                              </a:solidFill>
                              <a:effectLst/>
                            </a:rPr>
                            <a:t>1</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dirty="0">
                              <a:solidFill>
                                <a:schemeClr val="accent1"/>
                              </a:solidFill>
                              <a:effectLst/>
                            </a:rPr>
                            <a:t>0</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b="1"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1</a:t>
                          </a:r>
                          <a:endParaRPr lang="es-MX" sz="2000" b="1"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0869285"/>
                      </a:ext>
                    </a:extLst>
                  </a:tr>
                </a:tbl>
              </a:graphicData>
            </a:graphic>
          </p:graphicFrame>
        </mc:Fallback>
      </mc:AlternateContent>
    </p:spTree>
    <p:extLst>
      <p:ext uri="{BB962C8B-B14F-4D97-AF65-F5344CB8AC3E}">
        <p14:creationId xmlns:p14="http://schemas.microsoft.com/office/powerpoint/2010/main" val="286811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34593-1736-25CB-C9BE-151FF9D62AE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CBA3825-1EA7-15BD-C3D2-0599A0198329}"/>
              </a:ext>
            </a:extLst>
          </p:cNvPr>
          <p:cNvSpPr>
            <a:spLocks noGrp="1"/>
          </p:cNvSpPr>
          <p:nvPr>
            <p:ph type="title"/>
          </p:nvPr>
        </p:nvSpPr>
        <p:spPr/>
        <p:txBody>
          <a:bodyPr/>
          <a:lstStyle/>
          <a:p>
            <a:r>
              <a:rPr lang="es-ES" dirty="0" err="1"/>
              <a:t>Feed</a:t>
            </a:r>
            <a:r>
              <a:rPr lang="es-ES" dirty="0"/>
              <a:t> Forward</a:t>
            </a:r>
            <a:endParaRPr lang="es-MX" dirty="0"/>
          </a:p>
        </p:txBody>
      </p:sp>
      <p:sp>
        <p:nvSpPr>
          <p:cNvPr id="4" name="Marcador de pie de página 3">
            <a:extLst>
              <a:ext uri="{FF2B5EF4-FFF2-40B4-BE49-F238E27FC236}">
                <a16:creationId xmlns:a16="http://schemas.microsoft.com/office/drawing/2014/main" id="{098B0C69-7B03-19D4-F26B-BEAC35313B97}"/>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29E34737-324C-A891-7181-751C2D5F1237}"/>
              </a:ext>
            </a:extLst>
          </p:cNvPr>
          <p:cNvSpPr>
            <a:spLocks noGrp="1"/>
          </p:cNvSpPr>
          <p:nvPr>
            <p:ph type="sldNum" sz="quarter" idx="12"/>
          </p:nvPr>
        </p:nvSpPr>
        <p:spPr/>
        <p:txBody>
          <a:bodyPr/>
          <a:lstStyle/>
          <a:p>
            <a:fld id="{70C12960-6E85-460F-B6E3-5B82CB31AF3D}" type="slidenum">
              <a:rPr lang="en-US" smtClean="0"/>
              <a:t>86</a:t>
            </a:fld>
            <a:endParaRPr lang="en-US"/>
          </a:p>
        </p:txBody>
      </p:sp>
      <p:pic>
        <p:nvPicPr>
          <p:cNvPr id="6" name="Marcador de contenido 6" descr="Diagrama&#10;&#10;El contenido generado por IA puede ser incorrecto.">
            <a:extLst>
              <a:ext uri="{FF2B5EF4-FFF2-40B4-BE49-F238E27FC236}">
                <a16:creationId xmlns:a16="http://schemas.microsoft.com/office/drawing/2014/main" id="{D44D63A8-3431-6902-1A62-65EB1650DF45}"/>
              </a:ext>
            </a:extLst>
          </p:cNvPr>
          <p:cNvPicPr>
            <a:picLocks noGrp="1" noChangeAspect="1"/>
          </p:cNvPicPr>
          <p:nvPr>
            <p:ph idx="1"/>
          </p:nvPr>
        </p:nvPicPr>
        <p:blipFill>
          <a:blip r:embed="rId2"/>
          <a:stretch>
            <a:fillRect/>
          </a:stretch>
        </p:blipFill>
        <p:spPr>
          <a:xfrm>
            <a:off x="1041145" y="2468881"/>
            <a:ext cx="6605651" cy="3116093"/>
          </a:xfrm>
          <a:prstGeom prst="rect">
            <a:avLst/>
          </a:prstGeom>
        </p:spPr>
      </p:pic>
      <p:sp>
        <p:nvSpPr>
          <p:cNvPr id="7" name="CuadroTexto 6">
            <a:extLst>
              <a:ext uri="{FF2B5EF4-FFF2-40B4-BE49-F238E27FC236}">
                <a16:creationId xmlns:a16="http://schemas.microsoft.com/office/drawing/2014/main" id="{19F547D5-4C8E-F01D-3592-6EE45AE66CC4}"/>
              </a:ext>
            </a:extLst>
          </p:cNvPr>
          <p:cNvSpPr txBox="1"/>
          <p:nvPr/>
        </p:nvSpPr>
        <p:spPr>
          <a:xfrm>
            <a:off x="4035872" y="3059668"/>
            <a:ext cx="308098" cy="369332"/>
          </a:xfrm>
          <a:prstGeom prst="rect">
            <a:avLst/>
          </a:prstGeom>
          <a:noFill/>
        </p:spPr>
        <p:txBody>
          <a:bodyPr wrap="none" rtlCol="0">
            <a:spAutoFit/>
          </a:bodyPr>
          <a:lstStyle/>
          <a:p>
            <a:r>
              <a:rPr lang="es-ES" b="1" dirty="0">
                <a:solidFill>
                  <a:srgbClr val="C00000"/>
                </a:solidFill>
              </a:rPr>
              <a:t>1</a:t>
            </a:r>
            <a:endParaRPr lang="es-MX" b="1" dirty="0">
              <a:solidFill>
                <a:srgbClr val="C00000"/>
              </a:solidFill>
            </a:endParaRPr>
          </a:p>
        </p:txBody>
      </p:sp>
      <p:sp>
        <p:nvSpPr>
          <p:cNvPr id="8" name="CuadroTexto 7">
            <a:extLst>
              <a:ext uri="{FF2B5EF4-FFF2-40B4-BE49-F238E27FC236}">
                <a16:creationId xmlns:a16="http://schemas.microsoft.com/office/drawing/2014/main" id="{F00123B8-A162-5B61-6CD9-47E5C0C31274}"/>
              </a:ext>
            </a:extLst>
          </p:cNvPr>
          <p:cNvSpPr txBox="1"/>
          <p:nvPr/>
        </p:nvSpPr>
        <p:spPr>
          <a:xfrm>
            <a:off x="4035872" y="4341614"/>
            <a:ext cx="308098" cy="369332"/>
          </a:xfrm>
          <a:prstGeom prst="rect">
            <a:avLst/>
          </a:prstGeom>
          <a:noFill/>
        </p:spPr>
        <p:txBody>
          <a:bodyPr wrap="none" rtlCol="0">
            <a:spAutoFit/>
          </a:bodyPr>
          <a:lstStyle/>
          <a:p>
            <a:r>
              <a:rPr lang="es-ES" b="1" dirty="0">
                <a:solidFill>
                  <a:srgbClr val="C00000"/>
                </a:solidFill>
              </a:rPr>
              <a:t>1</a:t>
            </a:r>
            <a:endParaRPr lang="es-MX" b="1" dirty="0">
              <a:solidFill>
                <a:srgbClr val="C00000"/>
              </a:solidFill>
            </a:endParaRPr>
          </a:p>
        </p:txBody>
      </p:sp>
      <p:sp>
        <p:nvSpPr>
          <p:cNvPr id="9" name="CuadroTexto 8">
            <a:extLst>
              <a:ext uri="{FF2B5EF4-FFF2-40B4-BE49-F238E27FC236}">
                <a16:creationId xmlns:a16="http://schemas.microsoft.com/office/drawing/2014/main" id="{14DBCBA9-05C1-3CB4-73BD-A9BCA8ECDEA9}"/>
              </a:ext>
            </a:extLst>
          </p:cNvPr>
          <p:cNvSpPr txBox="1"/>
          <p:nvPr/>
        </p:nvSpPr>
        <p:spPr>
          <a:xfrm>
            <a:off x="5941951" y="3754712"/>
            <a:ext cx="308098" cy="369332"/>
          </a:xfrm>
          <a:prstGeom prst="rect">
            <a:avLst/>
          </a:prstGeom>
          <a:noFill/>
        </p:spPr>
        <p:txBody>
          <a:bodyPr wrap="none" rtlCol="0">
            <a:spAutoFit/>
          </a:bodyPr>
          <a:lstStyle/>
          <a:p>
            <a:r>
              <a:rPr lang="es-ES" b="1" dirty="0">
                <a:solidFill>
                  <a:srgbClr val="C00000"/>
                </a:solidFill>
              </a:rPr>
              <a:t>1</a:t>
            </a:r>
            <a:endParaRPr lang="es-MX" b="1" dirty="0">
              <a:solidFill>
                <a:srgbClr val="C00000"/>
              </a:solidFill>
            </a:endParaRPr>
          </a:p>
        </p:txBody>
      </p:sp>
      <mc:AlternateContent xmlns:mc="http://schemas.openxmlformats.org/markup-compatibility/2006" xmlns:a14="http://schemas.microsoft.com/office/drawing/2010/main">
        <mc:Choice Requires="a14">
          <p:graphicFrame>
            <p:nvGraphicFramePr>
              <p:cNvPr id="10" name="Tabla 9">
                <a:extLst>
                  <a:ext uri="{FF2B5EF4-FFF2-40B4-BE49-F238E27FC236}">
                    <a16:creationId xmlns:a16="http://schemas.microsoft.com/office/drawing/2014/main" id="{8BD20955-3DCA-5C3F-3786-6BB49D28B657}"/>
                  </a:ext>
                </a:extLst>
              </p:cNvPr>
              <p:cNvGraphicFramePr>
                <a:graphicFrameLocks noGrp="1"/>
              </p:cNvGraphicFramePr>
              <p:nvPr>
                <p:extLst>
                  <p:ext uri="{D42A27DB-BD31-4B8C-83A1-F6EECF244321}">
                    <p14:modId xmlns:p14="http://schemas.microsoft.com/office/powerpoint/2010/main" val="3775167345"/>
                  </p:ext>
                </p:extLst>
              </p:nvPr>
            </p:nvGraphicFramePr>
            <p:xfrm>
              <a:off x="8476523" y="2468881"/>
              <a:ext cx="2573832" cy="3096356"/>
            </p:xfrm>
            <a:graphic>
              <a:graphicData uri="http://schemas.openxmlformats.org/drawingml/2006/table">
                <a:tbl>
                  <a:tblPr firstRow="1" firstCol="1" bandRow="1">
                    <a:tableStyleId>{5940675A-B579-460E-94D1-54222C63F5DA}</a:tableStyleId>
                  </a:tblPr>
                  <a:tblGrid>
                    <a:gridCol w="643458">
                      <a:extLst>
                        <a:ext uri="{9D8B030D-6E8A-4147-A177-3AD203B41FA5}">
                          <a16:colId xmlns:a16="http://schemas.microsoft.com/office/drawing/2014/main" val="2632390918"/>
                        </a:ext>
                      </a:extLst>
                    </a:gridCol>
                    <a:gridCol w="643458">
                      <a:extLst>
                        <a:ext uri="{9D8B030D-6E8A-4147-A177-3AD203B41FA5}">
                          <a16:colId xmlns:a16="http://schemas.microsoft.com/office/drawing/2014/main" val="13964037"/>
                        </a:ext>
                      </a:extLst>
                    </a:gridCol>
                    <a:gridCol w="643458">
                      <a:extLst>
                        <a:ext uri="{9D8B030D-6E8A-4147-A177-3AD203B41FA5}">
                          <a16:colId xmlns:a16="http://schemas.microsoft.com/office/drawing/2014/main" val="1711152819"/>
                        </a:ext>
                      </a:extLst>
                    </a:gridCol>
                    <a:gridCol w="643458">
                      <a:extLst>
                        <a:ext uri="{9D8B030D-6E8A-4147-A177-3AD203B41FA5}">
                          <a16:colId xmlns:a16="http://schemas.microsoft.com/office/drawing/2014/main" val="2749036811"/>
                        </a:ext>
                      </a:extLst>
                    </a:gridCol>
                  </a:tblGrid>
                  <a:tr h="608989">
                    <a:tc gridSpan="2">
                      <a:txBody>
                        <a:bodyPr/>
                        <a:lstStyle/>
                        <a:p>
                          <a:pPr algn="ctr">
                            <a:lnSpc>
                              <a:spcPct val="150000"/>
                            </a:lnSpc>
                            <a:spcBef>
                              <a:spcPts val="800"/>
                            </a:spcBef>
                            <a:spcAft>
                              <a:spcPts val="1600"/>
                            </a:spcAft>
                            <a:buNone/>
                          </a:pPr>
                          <a14:m>
                            <m:oMathPara xmlns:m="http://schemas.openxmlformats.org/officeDocument/2006/math">
                              <m:oMathParaPr>
                                <m:jc m:val="centerGroup"/>
                              </m:oMathParaPr>
                              <m:oMath xmlns:m="http://schemas.openxmlformats.org/officeDocument/2006/math">
                                <m:r>
                                  <a:rPr lang="es-ES" sz="2000" b="0" i="1" smtClean="0">
                                    <a:solidFill>
                                      <a:srgbClr val="595959"/>
                                    </a:solidFill>
                                    <a:effectLst/>
                                    <a:latin typeface="Cambria Math" panose="02040503050406030204" pitchFamily="18" charset="0"/>
                                    <a:ea typeface="Arial" panose="020B0604020202020204" pitchFamily="34" charset="0"/>
                                    <a:cs typeface="Times New Roman" panose="02020603050405020304" pitchFamily="18" charset="0"/>
                                  </a:rPr>
                                  <m:t>𝑋</m:t>
                                </m:r>
                              </m:oMath>
                            </m:oMathPara>
                          </a14:m>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hMerge="1">
                      <a:txBody>
                        <a:bodyPr/>
                        <a:lstStyle/>
                        <a:p>
                          <a:endParaRPr lang="es-MX"/>
                        </a:p>
                      </a:txBody>
                      <a:tcPr/>
                    </a:tc>
                    <a:tc>
                      <a:txBody>
                        <a:bodyPr/>
                        <a:lstStyle/>
                        <a:p>
                          <a:pPr algn="ctr">
                            <a:lnSpc>
                              <a:spcPct val="150000"/>
                            </a:lnSpc>
                            <a:spcBef>
                              <a:spcPts val="800"/>
                            </a:spcBef>
                            <a:spcAft>
                              <a:spcPts val="1600"/>
                            </a:spcAft>
                            <a:buNone/>
                          </a:pPr>
                          <a14:m>
                            <m:oMathPara xmlns:m="http://schemas.openxmlformats.org/officeDocument/2006/math">
                              <m:oMathParaPr>
                                <m:jc m:val="centerGroup"/>
                              </m:oMathParaPr>
                              <m:oMath xmlns:m="http://schemas.openxmlformats.org/officeDocument/2006/math">
                                <m:r>
                                  <a:rPr lang="es-ES" sz="2000" b="0" i="1" smtClean="0">
                                    <a:solidFill>
                                      <a:srgbClr val="595959"/>
                                    </a:solidFill>
                                    <a:effectLst/>
                                    <a:latin typeface="Cambria Math" panose="02040503050406030204" pitchFamily="18" charset="0"/>
                                    <a:ea typeface="Arial" panose="020B0604020202020204" pitchFamily="34" charset="0"/>
                                    <a:cs typeface="Times New Roman" panose="02020603050405020304" pitchFamily="18" charset="0"/>
                                  </a:rPr>
                                  <m:t>𝑦</m:t>
                                </m:r>
                              </m:oMath>
                            </m:oMathPara>
                          </a14:m>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Bef>
                              <a:spcPts val="800"/>
                            </a:spcBef>
                            <a:spcAft>
                              <a:spcPts val="1600"/>
                            </a:spcAft>
                            <a:buNone/>
                          </a:pPr>
                          <a14:m>
                            <m:oMathPara xmlns:m="http://schemas.openxmlformats.org/officeDocument/2006/math">
                              <m:oMathParaPr>
                                <m:jc m:val="centerGroup"/>
                              </m:oMathParaPr>
                              <m:oMath xmlns:m="http://schemas.openxmlformats.org/officeDocument/2006/math">
                                <m:acc>
                                  <m:accPr>
                                    <m:chr m:val="̂"/>
                                    <m:ctrlPr>
                                      <a:rPr lang="es-MX" sz="2000" i="1" smtClean="0">
                                        <a:solidFill>
                                          <a:srgbClr val="595959"/>
                                        </a:solidFill>
                                        <a:effectLst/>
                                        <a:latin typeface="Cambria Math" panose="02040503050406030204" pitchFamily="18" charset="0"/>
                                        <a:cs typeface="Times New Roman" panose="02020603050405020304" pitchFamily="18" charset="0"/>
                                      </a:rPr>
                                    </m:ctrlPr>
                                  </m:accPr>
                                  <m:e>
                                    <m:r>
                                      <a:rPr lang="es-ES" sz="2000" b="0" i="1" smtClean="0">
                                        <a:solidFill>
                                          <a:srgbClr val="595959"/>
                                        </a:solidFill>
                                        <a:effectLst/>
                                        <a:latin typeface="Cambria Math" panose="02040503050406030204" pitchFamily="18" charset="0"/>
                                        <a:cs typeface="Times New Roman" panose="02020603050405020304" pitchFamily="18" charset="0"/>
                                      </a:rPr>
                                      <m:t>𝑦</m:t>
                                    </m:r>
                                  </m:e>
                                </m:acc>
                              </m:oMath>
                            </m:oMathPara>
                          </a14:m>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6593203"/>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0</a:t>
                          </a:r>
                          <a:endParaRPr lang="es-MX"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422270"/>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1</a:t>
                          </a:r>
                          <a:endParaRPr lang="es-MX"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4344517"/>
                      </a:ext>
                    </a:extLst>
                  </a:tr>
                  <a:tr h="608989">
                    <a:tc>
                      <a:txBody>
                        <a:bodyPr/>
                        <a:lstStyle/>
                        <a:p>
                          <a:pPr algn="ctr">
                            <a:lnSpc>
                              <a:spcPct val="150000"/>
                            </a:lnSpc>
                            <a:spcBef>
                              <a:spcPts val="800"/>
                            </a:spcBef>
                            <a:spcAft>
                              <a:spcPts val="1600"/>
                            </a:spcAft>
                            <a:buNone/>
                          </a:pPr>
                          <a:r>
                            <a:rPr lang="es-MX" sz="2000" dirty="0">
                              <a:effectLst/>
                            </a:rPr>
                            <a:t>1</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1</a:t>
                          </a:r>
                          <a:endParaRPr lang="es-MX"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8642028"/>
                      </a:ext>
                    </a:extLst>
                  </a:tr>
                  <a:tr h="608989">
                    <a:tc>
                      <a:txBody>
                        <a:bodyPr/>
                        <a:lstStyle/>
                        <a:p>
                          <a:pPr algn="ctr">
                            <a:lnSpc>
                              <a:spcPct val="150000"/>
                            </a:lnSpc>
                            <a:spcBef>
                              <a:spcPts val="800"/>
                            </a:spcBef>
                            <a:spcAft>
                              <a:spcPts val="1600"/>
                            </a:spcAft>
                            <a:buNone/>
                          </a:pPr>
                          <a:r>
                            <a:rPr lang="es-MX" sz="2000" b="1" dirty="0">
                              <a:solidFill>
                                <a:schemeClr val="accent1"/>
                              </a:solidFill>
                              <a:effectLst/>
                            </a:rPr>
                            <a:t>1</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dirty="0">
                              <a:solidFill>
                                <a:schemeClr val="accent1"/>
                              </a:solidFill>
                              <a:effectLst/>
                            </a:rPr>
                            <a:t>1</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dirty="0">
                              <a:solidFill>
                                <a:schemeClr val="accent1"/>
                              </a:solidFill>
                              <a:effectLst/>
                            </a:rPr>
                            <a:t>0</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b="1"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1</a:t>
                          </a:r>
                          <a:endParaRPr lang="es-MX" sz="2000" b="1"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0869285"/>
                      </a:ext>
                    </a:extLst>
                  </a:tr>
                </a:tbl>
              </a:graphicData>
            </a:graphic>
          </p:graphicFrame>
        </mc:Choice>
        <mc:Fallback xmlns="">
          <p:graphicFrame>
            <p:nvGraphicFramePr>
              <p:cNvPr id="10" name="Tabla 9">
                <a:extLst>
                  <a:ext uri="{FF2B5EF4-FFF2-40B4-BE49-F238E27FC236}">
                    <a16:creationId xmlns:a16="http://schemas.microsoft.com/office/drawing/2014/main" id="{8BD20955-3DCA-5C3F-3786-6BB49D28B657}"/>
                  </a:ext>
                </a:extLst>
              </p:cNvPr>
              <p:cNvGraphicFramePr>
                <a:graphicFrameLocks noGrp="1"/>
              </p:cNvGraphicFramePr>
              <p:nvPr>
                <p:extLst>
                  <p:ext uri="{D42A27DB-BD31-4B8C-83A1-F6EECF244321}">
                    <p14:modId xmlns:p14="http://schemas.microsoft.com/office/powerpoint/2010/main" val="3775167345"/>
                  </p:ext>
                </p:extLst>
              </p:nvPr>
            </p:nvGraphicFramePr>
            <p:xfrm>
              <a:off x="8476523" y="2468881"/>
              <a:ext cx="2573832" cy="3096356"/>
            </p:xfrm>
            <a:graphic>
              <a:graphicData uri="http://schemas.openxmlformats.org/drawingml/2006/table">
                <a:tbl>
                  <a:tblPr firstRow="1" firstCol="1" bandRow="1">
                    <a:tableStyleId>{5940675A-B579-460E-94D1-54222C63F5DA}</a:tableStyleId>
                  </a:tblPr>
                  <a:tblGrid>
                    <a:gridCol w="643458">
                      <a:extLst>
                        <a:ext uri="{9D8B030D-6E8A-4147-A177-3AD203B41FA5}">
                          <a16:colId xmlns:a16="http://schemas.microsoft.com/office/drawing/2014/main" val="2632390918"/>
                        </a:ext>
                      </a:extLst>
                    </a:gridCol>
                    <a:gridCol w="643458">
                      <a:extLst>
                        <a:ext uri="{9D8B030D-6E8A-4147-A177-3AD203B41FA5}">
                          <a16:colId xmlns:a16="http://schemas.microsoft.com/office/drawing/2014/main" val="13964037"/>
                        </a:ext>
                      </a:extLst>
                    </a:gridCol>
                    <a:gridCol w="643458">
                      <a:extLst>
                        <a:ext uri="{9D8B030D-6E8A-4147-A177-3AD203B41FA5}">
                          <a16:colId xmlns:a16="http://schemas.microsoft.com/office/drawing/2014/main" val="1711152819"/>
                        </a:ext>
                      </a:extLst>
                    </a:gridCol>
                    <a:gridCol w="643458">
                      <a:extLst>
                        <a:ext uri="{9D8B030D-6E8A-4147-A177-3AD203B41FA5}">
                          <a16:colId xmlns:a16="http://schemas.microsoft.com/office/drawing/2014/main" val="2749036811"/>
                        </a:ext>
                      </a:extLst>
                    </a:gridCol>
                  </a:tblGrid>
                  <a:tr h="660400">
                    <a:tc gridSpan="2">
                      <a:txBody>
                        <a:bodyPr/>
                        <a:lstStyle/>
                        <a:p>
                          <a:endParaRPr lang="es-MX"/>
                        </a:p>
                      </a:txBody>
                      <a:tcPr marL="68580" marR="68580" marT="0" marB="0" anchor="ctr">
                        <a:blipFill>
                          <a:blip r:embed="rId3"/>
                          <a:stretch>
                            <a:fillRect l="-472" t="-1852" r="-100472" b="-373148"/>
                          </a:stretch>
                        </a:blipFill>
                      </a:tcPr>
                    </a:tc>
                    <a:tc hMerge="1">
                      <a:txBody>
                        <a:bodyPr/>
                        <a:lstStyle/>
                        <a:p>
                          <a:endParaRPr lang="es-MX"/>
                        </a:p>
                      </a:txBody>
                      <a:tcPr/>
                    </a:tc>
                    <a:tc>
                      <a:txBody>
                        <a:bodyPr/>
                        <a:lstStyle/>
                        <a:p>
                          <a:endParaRPr lang="es-MX"/>
                        </a:p>
                      </a:txBody>
                      <a:tcPr marL="68580" marR="68580" marT="0" marB="0" anchor="ctr">
                        <a:blipFill>
                          <a:blip r:embed="rId3"/>
                          <a:stretch>
                            <a:fillRect l="-202857" t="-1852" r="-102857" b="-373148"/>
                          </a:stretch>
                        </a:blipFill>
                      </a:tcPr>
                    </a:tc>
                    <a:tc>
                      <a:txBody>
                        <a:bodyPr/>
                        <a:lstStyle/>
                        <a:p>
                          <a:endParaRPr lang="es-MX"/>
                        </a:p>
                      </a:txBody>
                      <a:tcPr marL="68580" marR="68580" marT="0" marB="0" anchor="ctr">
                        <a:blipFill>
                          <a:blip r:embed="rId3"/>
                          <a:stretch>
                            <a:fillRect l="-300000" t="-1852" r="-1887" b="-373148"/>
                          </a:stretch>
                        </a:blipFill>
                      </a:tcPr>
                    </a:tc>
                    <a:extLst>
                      <a:ext uri="{0D108BD9-81ED-4DB2-BD59-A6C34878D82A}">
                        <a16:rowId xmlns:a16="http://schemas.microsoft.com/office/drawing/2014/main" val="1786593203"/>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0</a:t>
                          </a:r>
                          <a:endParaRPr lang="es-MX"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422270"/>
                      </a:ext>
                    </a:extLst>
                  </a:tr>
                  <a:tr h="608989">
                    <a:tc>
                      <a:txBody>
                        <a:bodyPr/>
                        <a:lstStyle/>
                        <a:p>
                          <a:pPr algn="ctr">
                            <a:lnSpc>
                              <a:spcPct val="150000"/>
                            </a:lnSpc>
                            <a:spcBef>
                              <a:spcPts val="800"/>
                            </a:spcBef>
                            <a:spcAft>
                              <a:spcPts val="1600"/>
                            </a:spcAft>
                            <a:buNone/>
                          </a:pPr>
                          <a:r>
                            <a:rPr lang="es-MX" sz="2000" dirty="0">
                              <a:effectLst/>
                            </a:rPr>
                            <a:t>0</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1</a:t>
                          </a:r>
                          <a:endParaRPr lang="es-MX"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4344517"/>
                      </a:ext>
                    </a:extLst>
                  </a:tr>
                  <a:tr h="608989">
                    <a:tc>
                      <a:txBody>
                        <a:bodyPr/>
                        <a:lstStyle/>
                        <a:p>
                          <a:pPr algn="ctr">
                            <a:lnSpc>
                              <a:spcPct val="150000"/>
                            </a:lnSpc>
                            <a:spcBef>
                              <a:spcPts val="800"/>
                            </a:spcBef>
                            <a:spcAft>
                              <a:spcPts val="1600"/>
                            </a:spcAft>
                            <a:buNone/>
                          </a:pPr>
                          <a:r>
                            <a:rPr lang="es-MX" sz="2000" dirty="0">
                              <a:effectLst/>
                            </a:rPr>
                            <a:t>1</a:t>
                          </a:r>
                          <a:endParaRPr lang="es-MX" sz="2000" dirty="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0</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a:effectLst/>
                            </a:rPr>
                            <a:t>1</a:t>
                          </a:r>
                          <a:endParaRPr lang="es-MX" sz="20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1</a:t>
                          </a:r>
                          <a:endParaRPr lang="es-MX" sz="2000"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8642028"/>
                      </a:ext>
                    </a:extLst>
                  </a:tr>
                  <a:tr h="608989">
                    <a:tc>
                      <a:txBody>
                        <a:bodyPr/>
                        <a:lstStyle/>
                        <a:p>
                          <a:pPr algn="ctr">
                            <a:lnSpc>
                              <a:spcPct val="150000"/>
                            </a:lnSpc>
                            <a:spcBef>
                              <a:spcPts val="800"/>
                            </a:spcBef>
                            <a:spcAft>
                              <a:spcPts val="1600"/>
                            </a:spcAft>
                            <a:buNone/>
                          </a:pPr>
                          <a:r>
                            <a:rPr lang="es-MX" sz="2000" b="1" dirty="0">
                              <a:solidFill>
                                <a:schemeClr val="accent1"/>
                              </a:solidFill>
                              <a:effectLst/>
                            </a:rPr>
                            <a:t>1</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dirty="0">
                              <a:solidFill>
                                <a:schemeClr val="accent1"/>
                              </a:solidFill>
                              <a:effectLst/>
                            </a:rPr>
                            <a:t>1</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MX" sz="2000" b="1" dirty="0">
                              <a:solidFill>
                                <a:schemeClr val="accent1"/>
                              </a:solidFill>
                              <a:effectLst/>
                            </a:rPr>
                            <a:t>0</a:t>
                          </a:r>
                          <a:endParaRPr lang="es-MX" sz="2000" b="1" dirty="0">
                            <a:solidFill>
                              <a:schemeClr val="accent1"/>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spcBef>
                              <a:spcPts val="800"/>
                            </a:spcBef>
                            <a:spcAft>
                              <a:spcPts val="1600"/>
                            </a:spcAft>
                            <a:buNone/>
                          </a:pPr>
                          <a:r>
                            <a:rPr lang="es-ES" sz="2000" b="1" dirty="0">
                              <a:solidFill>
                                <a:srgbClr val="C00000"/>
                              </a:solidFill>
                              <a:effectLst/>
                              <a:latin typeface="Arial" panose="020B0604020202020204" pitchFamily="34" charset="0"/>
                              <a:ea typeface="Arial" panose="020B0604020202020204" pitchFamily="34" charset="0"/>
                              <a:cs typeface="Times New Roman" panose="02020603050405020304" pitchFamily="18" charset="0"/>
                            </a:rPr>
                            <a:t>1</a:t>
                          </a:r>
                          <a:endParaRPr lang="es-MX" sz="2000" b="1" dirty="0">
                            <a:solidFill>
                              <a:srgbClr val="C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0869285"/>
                      </a:ext>
                    </a:extLst>
                  </a:tr>
                </a:tbl>
              </a:graphicData>
            </a:graphic>
          </p:graphicFrame>
        </mc:Fallback>
      </mc:AlternateContent>
    </p:spTree>
    <p:extLst>
      <p:ext uri="{BB962C8B-B14F-4D97-AF65-F5344CB8AC3E}">
        <p14:creationId xmlns:p14="http://schemas.microsoft.com/office/powerpoint/2010/main" val="42487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517B4-4B4D-0EC5-D4C3-4099C31D269F}"/>
              </a:ext>
            </a:extLst>
          </p:cNvPr>
          <p:cNvSpPr>
            <a:spLocks noGrp="1"/>
          </p:cNvSpPr>
          <p:nvPr>
            <p:ph type="title"/>
          </p:nvPr>
        </p:nvSpPr>
        <p:spPr/>
        <p:txBody>
          <a:bodyPr/>
          <a:lstStyle/>
          <a:p>
            <a:r>
              <a:rPr lang="es-ES" dirty="0"/>
              <a:t>Función de Costo</a:t>
            </a:r>
            <a:endParaRPr lang="es-MX" dirty="0"/>
          </a:p>
        </p:txBody>
      </p:sp>
      <p:pic>
        <p:nvPicPr>
          <p:cNvPr id="7" name="Marcador de contenido 6" descr="Imagen que contiene Tabla&#10;&#10;El contenido generado por IA puede ser incorrecto.">
            <a:extLst>
              <a:ext uri="{FF2B5EF4-FFF2-40B4-BE49-F238E27FC236}">
                <a16:creationId xmlns:a16="http://schemas.microsoft.com/office/drawing/2014/main" id="{B824CA93-E535-45B3-F09E-6190C71761B7}"/>
              </a:ext>
            </a:extLst>
          </p:cNvPr>
          <p:cNvPicPr>
            <a:picLocks noGrp="1" noChangeAspect="1"/>
          </p:cNvPicPr>
          <p:nvPr>
            <p:ph idx="1"/>
          </p:nvPr>
        </p:nvPicPr>
        <p:blipFill>
          <a:blip r:embed="rId2"/>
          <a:stretch>
            <a:fillRect/>
          </a:stretch>
        </p:blipFill>
        <p:spPr>
          <a:xfrm>
            <a:off x="529689" y="2468881"/>
            <a:ext cx="4610100" cy="3562350"/>
          </a:xfrm>
          <a:prstGeom prst="rect">
            <a:avLst/>
          </a:prstGeom>
        </p:spPr>
      </p:pic>
      <p:sp>
        <p:nvSpPr>
          <p:cNvPr id="4" name="Marcador de pie de página 3">
            <a:extLst>
              <a:ext uri="{FF2B5EF4-FFF2-40B4-BE49-F238E27FC236}">
                <a16:creationId xmlns:a16="http://schemas.microsoft.com/office/drawing/2014/main" id="{34A8AD90-8A9F-E20F-DE2B-CDC17EA5431B}"/>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3679FF77-D9A9-BE78-87B4-E74036B4A302}"/>
              </a:ext>
            </a:extLst>
          </p:cNvPr>
          <p:cNvSpPr>
            <a:spLocks noGrp="1"/>
          </p:cNvSpPr>
          <p:nvPr>
            <p:ph type="sldNum" sz="quarter" idx="12"/>
          </p:nvPr>
        </p:nvSpPr>
        <p:spPr/>
        <p:txBody>
          <a:bodyPr/>
          <a:lstStyle/>
          <a:p>
            <a:fld id="{70C12960-6E85-460F-B6E3-5B82CB31AF3D}" type="slidenum">
              <a:rPr lang="en-US" smtClean="0"/>
              <a:t>87</a:t>
            </a:fld>
            <a:endParaRPr lang="en-US"/>
          </a:p>
        </p:txBody>
      </p:sp>
    </p:spTree>
    <p:extLst>
      <p:ext uri="{BB962C8B-B14F-4D97-AF65-F5344CB8AC3E}">
        <p14:creationId xmlns:p14="http://schemas.microsoft.com/office/powerpoint/2010/main" val="362793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B162C3-5798-C6CE-BA2B-E7D3381F1039}"/>
              </a:ext>
            </a:extLst>
          </p:cNvPr>
          <p:cNvSpPr>
            <a:spLocks noGrp="1"/>
          </p:cNvSpPr>
          <p:nvPr>
            <p:ph type="title"/>
          </p:nvPr>
        </p:nvSpPr>
        <p:spPr/>
        <p:txBody>
          <a:bodyPr/>
          <a:lstStyle/>
          <a:p>
            <a:r>
              <a:rPr lang="es-ES" dirty="0"/>
              <a:t>Retro Propagación y Optimización</a:t>
            </a:r>
            <a:endParaRPr lang="es-MX" dirty="0"/>
          </a:p>
        </p:txBody>
      </p:sp>
      <p:sp>
        <p:nvSpPr>
          <p:cNvPr id="4" name="Marcador de pie de página 3">
            <a:extLst>
              <a:ext uri="{FF2B5EF4-FFF2-40B4-BE49-F238E27FC236}">
                <a16:creationId xmlns:a16="http://schemas.microsoft.com/office/drawing/2014/main" id="{AF47E6D9-EEFA-CA47-72CD-DE568163417F}"/>
              </a:ext>
            </a:extLst>
          </p:cNvPr>
          <p:cNvSpPr>
            <a:spLocks noGrp="1"/>
          </p:cNvSpPr>
          <p:nvPr>
            <p:ph type="ftr" sz="quarter" idx="11"/>
          </p:nvPr>
        </p:nvSpPr>
        <p:spPr/>
        <p:txBody>
          <a:bodyPr/>
          <a:lstStyle/>
          <a:p>
            <a:r>
              <a:rPr lang="en-US" dirty="0"/>
              <a:t>Atoany Fierro | Tecnológico de Monterrey</a:t>
            </a:r>
          </a:p>
        </p:txBody>
      </p:sp>
      <p:sp>
        <p:nvSpPr>
          <p:cNvPr id="5" name="Marcador de número de diapositiva 4">
            <a:extLst>
              <a:ext uri="{FF2B5EF4-FFF2-40B4-BE49-F238E27FC236}">
                <a16:creationId xmlns:a16="http://schemas.microsoft.com/office/drawing/2014/main" id="{5DB9D1EB-2D57-D115-9AF0-E339AAA0B113}"/>
              </a:ext>
            </a:extLst>
          </p:cNvPr>
          <p:cNvSpPr>
            <a:spLocks noGrp="1"/>
          </p:cNvSpPr>
          <p:nvPr>
            <p:ph type="sldNum" sz="quarter" idx="12"/>
          </p:nvPr>
        </p:nvSpPr>
        <p:spPr/>
        <p:txBody>
          <a:bodyPr/>
          <a:lstStyle/>
          <a:p>
            <a:fld id="{70C12960-6E85-460F-B6E3-5B82CB31AF3D}" type="slidenum">
              <a:rPr lang="en-US" smtClean="0"/>
              <a:t>88</a:t>
            </a:fld>
            <a:endParaRPr lang="en-US" dirty="0"/>
          </a:p>
        </p:txBody>
      </p:sp>
      <p:pic>
        <p:nvPicPr>
          <p:cNvPr id="6" name="Picture 229">
            <a:extLst>
              <a:ext uri="{FF2B5EF4-FFF2-40B4-BE49-F238E27FC236}">
                <a16:creationId xmlns:a16="http://schemas.microsoft.com/office/drawing/2014/main" id="{5F6AB31A-FCFD-1805-00CB-9749BB0D72F9}"/>
              </a:ext>
            </a:extLst>
          </p:cNvPr>
          <p:cNvPicPr>
            <a:picLocks noGrp="1" noChangeAspect="1"/>
          </p:cNvPicPr>
          <p:nvPr>
            <p:ph idx="1"/>
          </p:nvPr>
        </p:nvPicPr>
        <p:blipFill>
          <a:blip r:embed="rId2"/>
          <a:stretch>
            <a:fillRect/>
          </a:stretch>
        </p:blipFill>
        <p:spPr>
          <a:xfrm>
            <a:off x="5998724" y="2468881"/>
            <a:ext cx="5427148" cy="2962816"/>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A5C6F15-72F3-62CC-3299-5FB3082FBD67}"/>
                  </a:ext>
                </a:extLst>
              </p:cNvPr>
              <p:cNvSpPr txBox="1"/>
              <p:nvPr/>
            </p:nvSpPr>
            <p:spPr>
              <a:xfrm>
                <a:off x="0" y="2687835"/>
                <a:ext cx="3878799" cy="741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i="1" smtClean="0">
                              <a:latin typeface="Cambria Math" panose="02040503050406030204" pitchFamily="18" charset="0"/>
                            </a:rPr>
                          </m:ctrlPr>
                        </m:fPr>
                        <m:num>
                          <m:r>
                            <a:rPr lang="es-MX">
                              <a:latin typeface="Cambria Math" panose="02040503050406030204" pitchFamily="18" charset="0"/>
                            </a:rPr>
                            <m:t>𝜕</m:t>
                          </m:r>
                          <m:r>
                            <a:rPr lang="es-MX" i="1">
                              <a:latin typeface="Cambria Math" panose="02040503050406030204" pitchFamily="18" charset="0"/>
                            </a:rPr>
                            <m:t>𝐶</m:t>
                          </m:r>
                        </m:num>
                        <m:den>
                          <m:r>
                            <a:rPr lang="es-MX" i="0">
                              <a:latin typeface="Cambria Math" panose="02040503050406030204" pitchFamily="18" charset="0"/>
                            </a:rPr>
                            <m:t>𝜕</m:t>
                          </m:r>
                          <m:sSubSup>
                            <m:sSubSupPr>
                              <m:ctrlPr>
                                <a:rPr lang="es-MX" i="1">
                                  <a:latin typeface="Cambria Math" panose="02040503050406030204" pitchFamily="18" charset="0"/>
                                </a:rPr>
                              </m:ctrlPr>
                            </m:sSubSupPr>
                            <m:e>
                              <m:r>
                                <a:rPr lang="es-MX" i="1">
                                  <a:latin typeface="Cambria Math" panose="02040503050406030204" pitchFamily="18" charset="0"/>
                                </a:rPr>
                                <m:t>𝑤</m:t>
                              </m:r>
                            </m:e>
                            <m:sub>
                              <m:r>
                                <a:rPr lang="es-MX" i="0">
                                  <a:latin typeface="Cambria Math" panose="02040503050406030204" pitchFamily="18" charset="0"/>
                                </a:rPr>
                                <m:t>1,1</m:t>
                              </m:r>
                            </m:sub>
                            <m:sup>
                              <m:r>
                                <a:rPr lang="es-MX" i="0">
                                  <a:latin typeface="Cambria Math" panose="02040503050406030204" pitchFamily="18" charset="0"/>
                                </a:rPr>
                                <m:t>2</m:t>
                              </m:r>
                            </m:sup>
                          </m:sSubSup>
                        </m:den>
                      </m:f>
                      <m:r>
                        <a:rPr lang="es-MX" i="0">
                          <a:latin typeface="Cambria Math" panose="02040503050406030204" pitchFamily="18" charset="0"/>
                        </a:rPr>
                        <m:t>=</m:t>
                      </m:r>
                      <m:f>
                        <m:fPr>
                          <m:ctrlPr>
                            <a:rPr lang="es-MX" i="1">
                              <a:latin typeface="Cambria Math" panose="02040503050406030204" pitchFamily="18" charset="0"/>
                            </a:rPr>
                          </m:ctrlPr>
                        </m:fPr>
                        <m:num>
                          <m:r>
                            <a:rPr lang="es-MX" i="0">
                              <a:latin typeface="Cambria Math" panose="02040503050406030204" pitchFamily="18" charset="0"/>
                            </a:rPr>
                            <m:t>𝜕</m:t>
                          </m:r>
                          <m:r>
                            <a:rPr lang="es-MX" i="1">
                              <a:latin typeface="Cambria Math" panose="02040503050406030204" pitchFamily="18" charset="0"/>
                            </a:rPr>
                            <m:t>𝐶</m:t>
                          </m:r>
                        </m:num>
                        <m:den>
                          <m:r>
                            <a:rPr lang="es-MX" i="0">
                              <a:latin typeface="Cambria Math" panose="02040503050406030204" pitchFamily="18" charset="0"/>
                            </a:rPr>
                            <m:t>𝜕</m:t>
                          </m:r>
                          <m:sSubSup>
                            <m:sSubSupPr>
                              <m:ctrlPr>
                                <a:rPr lang="es-MX" i="1">
                                  <a:latin typeface="Cambria Math" panose="02040503050406030204" pitchFamily="18" charset="0"/>
                                </a:rPr>
                              </m:ctrlPr>
                            </m:sSubSupPr>
                            <m:e>
                              <m:r>
                                <a:rPr lang="es-MX" i="1">
                                  <a:latin typeface="Cambria Math" panose="02040503050406030204" pitchFamily="18" charset="0"/>
                                </a:rPr>
                                <m:t>𝑎</m:t>
                              </m:r>
                            </m:e>
                            <m:sub>
                              <m:r>
                                <a:rPr lang="es-MX" i="0">
                                  <a:latin typeface="Cambria Math" panose="02040503050406030204" pitchFamily="18" charset="0"/>
                                </a:rPr>
                                <m:t>1</m:t>
                              </m:r>
                            </m:sub>
                            <m:sup>
                              <m:r>
                                <a:rPr lang="es-MX" i="0">
                                  <a:latin typeface="Cambria Math" panose="02040503050406030204" pitchFamily="18" charset="0"/>
                                </a:rPr>
                                <m:t>2</m:t>
                              </m:r>
                            </m:sup>
                          </m:sSubSup>
                        </m:den>
                      </m:f>
                      <m:r>
                        <a:rPr lang="es-MX" i="0">
                          <a:latin typeface="Cambria Math" panose="02040503050406030204" pitchFamily="18" charset="0"/>
                        </a:rPr>
                        <m:t>×</m:t>
                      </m:r>
                      <m:f>
                        <m:fPr>
                          <m:ctrlPr>
                            <a:rPr lang="es-MX" i="1">
                              <a:latin typeface="Cambria Math" panose="02040503050406030204" pitchFamily="18" charset="0"/>
                            </a:rPr>
                          </m:ctrlPr>
                        </m:fPr>
                        <m:num>
                          <m:r>
                            <a:rPr lang="es-MX" i="0">
                              <a:latin typeface="Cambria Math" panose="02040503050406030204" pitchFamily="18" charset="0"/>
                            </a:rPr>
                            <m:t>𝜕</m:t>
                          </m:r>
                          <m:sSubSup>
                            <m:sSubSupPr>
                              <m:ctrlPr>
                                <a:rPr lang="es-MX" i="1">
                                  <a:latin typeface="Cambria Math" panose="02040503050406030204" pitchFamily="18" charset="0"/>
                                </a:rPr>
                              </m:ctrlPr>
                            </m:sSubSupPr>
                            <m:e>
                              <m:r>
                                <a:rPr lang="es-MX" i="1">
                                  <a:latin typeface="Cambria Math" panose="02040503050406030204" pitchFamily="18" charset="0"/>
                                </a:rPr>
                                <m:t>𝑎</m:t>
                              </m:r>
                            </m:e>
                            <m:sub>
                              <m:r>
                                <a:rPr lang="es-MX" i="0">
                                  <a:latin typeface="Cambria Math" panose="02040503050406030204" pitchFamily="18" charset="0"/>
                                </a:rPr>
                                <m:t>1</m:t>
                              </m:r>
                            </m:sub>
                            <m:sup>
                              <m:r>
                                <a:rPr lang="es-MX" i="0">
                                  <a:latin typeface="Cambria Math" panose="02040503050406030204" pitchFamily="18" charset="0"/>
                                </a:rPr>
                                <m:t>2</m:t>
                              </m:r>
                            </m:sup>
                          </m:sSubSup>
                        </m:num>
                        <m:den>
                          <m:r>
                            <a:rPr lang="es-MX" i="0">
                              <a:latin typeface="Cambria Math" panose="02040503050406030204" pitchFamily="18" charset="0"/>
                            </a:rPr>
                            <m:t>𝜕</m:t>
                          </m:r>
                          <m:sSubSup>
                            <m:sSubSupPr>
                              <m:ctrlPr>
                                <a:rPr lang="es-MX" i="1">
                                  <a:latin typeface="Cambria Math" panose="02040503050406030204" pitchFamily="18" charset="0"/>
                                </a:rPr>
                              </m:ctrlPr>
                            </m:sSubSupPr>
                            <m:e>
                              <m:r>
                                <a:rPr lang="es-MX" i="1">
                                  <a:latin typeface="Cambria Math" panose="02040503050406030204" pitchFamily="18" charset="0"/>
                                </a:rPr>
                                <m:t>𝑧</m:t>
                              </m:r>
                            </m:e>
                            <m:sub>
                              <m:r>
                                <a:rPr lang="es-MX" i="0">
                                  <a:latin typeface="Cambria Math" panose="02040503050406030204" pitchFamily="18" charset="0"/>
                                </a:rPr>
                                <m:t>1</m:t>
                              </m:r>
                            </m:sub>
                            <m:sup>
                              <m:r>
                                <a:rPr lang="es-MX" i="0">
                                  <a:latin typeface="Cambria Math" panose="02040503050406030204" pitchFamily="18" charset="0"/>
                                </a:rPr>
                                <m:t>2</m:t>
                              </m:r>
                            </m:sup>
                          </m:sSubSup>
                        </m:den>
                      </m:f>
                      <m:r>
                        <a:rPr lang="es-MX" i="0">
                          <a:latin typeface="Cambria Math" panose="02040503050406030204" pitchFamily="18" charset="0"/>
                        </a:rPr>
                        <m:t>×</m:t>
                      </m:r>
                      <m:f>
                        <m:fPr>
                          <m:ctrlPr>
                            <a:rPr lang="es-MX" i="1">
                              <a:latin typeface="Cambria Math" panose="02040503050406030204" pitchFamily="18" charset="0"/>
                            </a:rPr>
                          </m:ctrlPr>
                        </m:fPr>
                        <m:num>
                          <m:r>
                            <a:rPr lang="es-MX" i="0">
                              <a:latin typeface="Cambria Math" panose="02040503050406030204" pitchFamily="18" charset="0"/>
                            </a:rPr>
                            <m:t>𝜕</m:t>
                          </m:r>
                          <m:sSubSup>
                            <m:sSubSupPr>
                              <m:ctrlPr>
                                <a:rPr lang="es-MX" i="1">
                                  <a:latin typeface="Cambria Math" panose="02040503050406030204" pitchFamily="18" charset="0"/>
                                </a:rPr>
                              </m:ctrlPr>
                            </m:sSubSupPr>
                            <m:e>
                              <m:r>
                                <a:rPr lang="es-MX" i="1">
                                  <a:latin typeface="Cambria Math" panose="02040503050406030204" pitchFamily="18" charset="0"/>
                                </a:rPr>
                                <m:t>𝑧</m:t>
                              </m:r>
                            </m:e>
                            <m:sub>
                              <m:r>
                                <a:rPr lang="es-MX" i="0">
                                  <a:latin typeface="Cambria Math" panose="02040503050406030204" pitchFamily="18" charset="0"/>
                                </a:rPr>
                                <m:t>1</m:t>
                              </m:r>
                            </m:sub>
                            <m:sup>
                              <m:r>
                                <a:rPr lang="es-MX" i="0">
                                  <a:latin typeface="Cambria Math" panose="02040503050406030204" pitchFamily="18" charset="0"/>
                                </a:rPr>
                                <m:t>2</m:t>
                              </m:r>
                            </m:sup>
                          </m:sSubSup>
                        </m:num>
                        <m:den>
                          <m:r>
                            <a:rPr lang="es-MX" i="0">
                              <a:latin typeface="Cambria Math" panose="02040503050406030204" pitchFamily="18" charset="0"/>
                            </a:rPr>
                            <m:t>𝜕</m:t>
                          </m:r>
                          <m:sSubSup>
                            <m:sSubSupPr>
                              <m:ctrlPr>
                                <a:rPr lang="es-MX" i="1">
                                  <a:latin typeface="Cambria Math" panose="02040503050406030204" pitchFamily="18" charset="0"/>
                                </a:rPr>
                              </m:ctrlPr>
                            </m:sSubSupPr>
                            <m:e>
                              <m:r>
                                <a:rPr lang="es-MX" i="1">
                                  <a:latin typeface="Cambria Math" panose="02040503050406030204" pitchFamily="18" charset="0"/>
                                </a:rPr>
                                <m:t>𝑤</m:t>
                              </m:r>
                            </m:e>
                            <m:sub>
                              <m:r>
                                <a:rPr lang="es-MX" i="0">
                                  <a:latin typeface="Cambria Math" panose="02040503050406030204" pitchFamily="18" charset="0"/>
                                </a:rPr>
                                <m:t>11</m:t>
                              </m:r>
                            </m:sub>
                            <m:sup>
                              <m:r>
                                <a:rPr lang="es-MX" i="0">
                                  <a:latin typeface="Cambria Math" panose="02040503050406030204" pitchFamily="18" charset="0"/>
                                </a:rPr>
                                <m:t>2</m:t>
                              </m:r>
                            </m:sup>
                          </m:sSubSup>
                        </m:den>
                      </m:f>
                    </m:oMath>
                  </m:oMathPara>
                </a14:m>
                <a:endParaRPr lang="es-MX" dirty="0"/>
              </a:p>
            </p:txBody>
          </p:sp>
        </mc:Choice>
        <mc:Fallback xmlns="">
          <p:sp>
            <p:nvSpPr>
              <p:cNvPr id="10" name="CuadroTexto 9">
                <a:extLst>
                  <a:ext uri="{FF2B5EF4-FFF2-40B4-BE49-F238E27FC236}">
                    <a16:creationId xmlns:a16="http://schemas.microsoft.com/office/drawing/2014/main" id="{5A5C6F15-72F3-62CC-3299-5FB3082FBD67}"/>
                  </a:ext>
                </a:extLst>
              </p:cNvPr>
              <p:cNvSpPr txBox="1">
                <a:spLocks noRot="1" noChangeAspect="1" noMove="1" noResize="1" noEditPoints="1" noAdjustHandles="1" noChangeArrowheads="1" noChangeShapeType="1" noTextEdit="1"/>
              </p:cNvSpPr>
              <p:nvPr/>
            </p:nvSpPr>
            <p:spPr>
              <a:xfrm>
                <a:off x="0" y="2687835"/>
                <a:ext cx="3878799" cy="741165"/>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F1699DA6-9B62-0156-7C19-73B83D5FDE68}"/>
                  </a:ext>
                </a:extLst>
              </p:cNvPr>
              <p:cNvSpPr txBox="1"/>
              <p:nvPr/>
            </p:nvSpPr>
            <p:spPr>
              <a:xfrm>
                <a:off x="311285" y="3704601"/>
                <a:ext cx="5509858" cy="7080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i="1" smtClean="0">
                              <a:latin typeface="Cambria Math" panose="02040503050406030204" pitchFamily="18" charset="0"/>
                            </a:rPr>
                          </m:ctrlPr>
                        </m:fPr>
                        <m:num>
                          <m:r>
                            <a:rPr lang="es-MX">
                              <a:latin typeface="Cambria Math" panose="02040503050406030204" pitchFamily="18" charset="0"/>
                            </a:rPr>
                            <m:t>𝜕</m:t>
                          </m:r>
                          <m:r>
                            <a:rPr lang="es-MX" i="1">
                              <a:latin typeface="Cambria Math" panose="02040503050406030204" pitchFamily="18" charset="0"/>
                            </a:rPr>
                            <m:t>𝐶</m:t>
                          </m:r>
                        </m:num>
                        <m:den>
                          <m:r>
                            <a:rPr lang="es-MX" i="0">
                              <a:latin typeface="Cambria Math" panose="02040503050406030204" pitchFamily="18" charset="0"/>
                            </a:rPr>
                            <m:t>𝜕</m:t>
                          </m:r>
                          <m:sSubSup>
                            <m:sSubSupPr>
                              <m:ctrlPr>
                                <a:rPr lang="es-MX" i="1">
                                  <a:latin typeface="Cambria Math" panose="02040503050406030204" pitchFamily="18" charset="0"/>
                                </a:rPr>
                              </m:ctrlPr>
                            </m:sSubSupPr>
                            <m:e>
                              <m:r>
                                <a:rPr lang="es-MX" i="1">
                                  <a:latin typeface="Cambria Math" panose="02040503050406030204" pitchFamily="18" charset="0"/>
                                </a:rPr>
                                <m:t>𝑤</m:t>
                              </m:r>
                            </m:e>
                            <m:sub>
                              <m:r>
                                <a:rPr lang="es-MX" i="0">
                                  <a:latin typeface="Cambria Math" panose="02040503050406030204" pitchFamily="18" charset="0"/>
                                </a:rPr>
                                <m:t>1,1</m:t>
                              </m:r>
                            </m:sub>
                            <m:sup>
                              <m:r>
                                <a:rPr lang="es-MX" i="0">
                                  <a:latin typeface="Cambria Math" panose="02040503050406030204" pitchFamily="18" charset="0"/>
                                </a:rPr>
                                <m:t>2</m:t>
                              </m:r>
                            </m:sup>
                          </m:sSubSup>
                        </m:den>
                      </m:f>
                      <m:r>
                        <a:rPr lang="es-MX" i="0">
                          <a:latin typeface="Cambria Math" panose="02040503050406030204" pitchFamily="18" charset="0"/>
                        </a:rPr>
                        <m:t>=</m:t>
                      </m:r>
                      <m:f>
                        <m:fPr>
                          <m:ctrlPr>
                            <a:rPr lang="es-MX" i="1">
                              <a:latin typeface="Cambria Math" panose="02040503050406030204" pitchFamily="18" charset="0"/>
                            </a:rPr>
                          </m:ctrlPr>
                        </m:fPr>
                        <m:num>
                          <m:r>
                            <a:rPr lang="es-MX" i="0">
                              <a:latin typeface="Cambria Math" panose="02040503050406030204" pitchFamily="18" charset="0"/>
                            </a:rPr>
                            <m:t>1</m:t>
                          </m:r>
                        </m:num>
                        <m:den>
                          <m:r>
                            <a:rPr lang="es-MX" i="1">
                              <a:latin typeface="Cambria Math" panose="02040503050406030204" pitchFamily="18" charset="0"/>
                            </a:rPr>
                            <m:t>𝑛</m:t>
                          </m:r>
                        </m:den>
                      </m:f>
                      <m:d>
                        <m:dPr>
                          <m:ctrlPr>
                            <a:rPr lang="es-MX" i="1">
                              <a:latin typeface="Cambria Math" panose="02040503050406030204" pitchFamily="18" charset="0"/>
                            </a:rPr>
                          </m:ctrlPr>
                        </m:dPr>
                        <m:e>
                          <m:sSubSup>
                            <m:sSubSupPr>
                              <m:ctrlPr>
                                <a:rPr lang="es-MX" i="1">
                                  <a:latin typeface="Cambria Math" panose="02040503050406030204" pitchFamily="18" charset="0"/>
                                </a:rPr>
                              </m:ctrlPr>
                            </m:sSubSupPr>
                            <m:e>
                              <m:r>
                                <a:rPr lang="es-MX" b="1" i="1">
                                  <a:latin typeface="Cambria Math" panose="02040503050406030204" pitchFamily="18" charset="0"/>
                                </a:rPr>
                                <m:t>𝒂</m:t>
                              </m:r>
                            </m:e>
                            <m:sub>
                              <m:r>
                                <a:rPr lang="es-MX" b="0" i="0">
                                  <a:latin typeface="Cambria Math" panose="02040503050406030204" pitchFamily="18" charset="0"/>
                                </a:rPr>
                                <m:t>1</m:t>
                              </m:r>
                            </m:sub>
                            <m:sup>
                              <m:r>
                                <a:rPr lang="es-MX" b="0" i="0">
                                  <a:latin typeface="Cambria Math" panose="02040503050406030204" pitchFamily="18" charset="0"/>
                                </a:rPr>
                                <m:t>2</m:t>
                              </m:r>
                            </m:sup>
                          </m:sSubSup>
                          <m:r>
                            <a:rPr lang="es-MX" b="0" i="0">
                              <a:latin typeface="Cambria Math" panose="02040503050406030204" pitchFamily="18" charset="0"/>
                            </a:rPr>
                            <m:t>−</m:t>
                          </m:r>
                          <m:r>
                            <a:rPr lang="es-MX" b="1" i="1">
                              <a:latin typeface="Cambria Math" panose="02040503050406030204" pitchFamily="18" charset="0"/>
                            </a:rPr>
                            <m:t>𝒚</m:t>
                          </m:r>
                          <m:d>
                            <m:dPr>
                              <m:ctrlPr>
                                <a:rPr lang="es-MX" b="1" i="1">
                                  <a:latin typeface="Cambria Math" panose="02040503050406030204" pitchFamily="18" charset="0"/>
                                </a:rPr>
                              </m:ctrlPr>
                            </m:dPr>
                            <m:e>
                              <m:r>
                                <a:rPr lang="es-MX" b="0" i="1">
                                  <a:latin typeface="Cambria Math" panose="02040503050406030204" pitchFamily="18" charset="0"/>
                                </a:rPr>
                                <m:t>𝑥</m:t>
                              </m:r>
                            </m:e>
                          </m:d>
                        </m:e>
                      </m:d>
                      <m:r>
                        <a:rPr lang="es-MX" b="0" i="0">
                          <a:latin typeface="Cambria Math" panose="02040503050406030204" pitchFamily="18" charset="0"/>
                        </a:rPr>
                        <m:t>×</m:t>
                      </m:r>
                      <m:r>
                        <a:rPr lang="es-MX" b="0" i="1">
                          <a:latin typeface="Cambria Math" panose="02040503050406030204" pitchFamily="18" charset="0"/>
                        </a:rPr>
                        <m:t>𝜎</m:t>
                      </m:r>
                      <m:d>
                        <m:dPr>
                          <m:ctrlPr>
                            <a:rPr lang="es-MX" b="0" i="1">
                              <a:latin typeface="Cambria Math" panose="02040503050406030204" pitchFamily="18" charset="0"/>
                            </a:rPr>
                          </m:ctrlPr>
                        </m:dPr>
                        <m:e>
                          <m:sSubSup>
                            <m:sSubSupPr>
                              <m:ctrlPr>
                                <a:rPr lang="es-MX" b="0" i="1">
                                  <a:latin typeface="Cambria Math" panose="02040503050406030204" pitchFamily="18" charset="0"/>
                                </a:rPr>
                              </m:ctrlPr>
                            </m:sSubSupPr>
                            <m:e>
                              <m:r>
                                <a:rPr lang="es-MX" b="0" i="1">
                                  <a:latin typeface="Cambria Math" panose="02040503050406030204" pitchFamily="18" charset="0"/>
                                </a:rPr>
                                <m:t>𝑧</m:t>
                              </m:r>
                            </m:e>
                            <m:sub>
                              <m:r>
                                <a:rPr lang="es-MX" b="0" i="0">
                                  <a:latin typeface="Cambria Math" panose="02040503050406030204" pitchFamily="18" charset="0"/>
                                </a:rPr>
                                <m:t>1</m:t>
                              </m:r>
                            </m:sub>
                            <m:sup>
                              <m:r>
                                <a:rPr lang="es-MX" b="0" i="0">
                                  <a:latin typeface="Cambria Math" panose="02040503050406030204" pitchFamily="18" charset="0"/>
                                </a:rPr>
                                <m:t>2</m:t>
                              </m:r>
                            </m:sup>
                          </m:sSubSup>
                        </m:e>
                      </m:d>
                      <m:r>
                        <a:rPr lang="es-MX" b="0" i="0">
                          <a:latin typeface="Cambria Math" panose="02040503050406030204" pitchFamily="18" charset="0"/>
                        </a:rPr>
                        <m:t>×</m:t>
                      </m:r>
                      <m:d>
                        <m:dPr>
                          <m:ctrlPr>
                            <a:rPr lang="es-MX" b="0" i="1">
                              <a:latin typeface="Cambria Math" panose="02040503050406030204" pitchFamily="18" charset="0"/>
                            </a:rPr>
                          </m:ctrlPr>
                        </m:dPr>
                        <m:e>
                          <m:r>
                            <a:rPr lang="es-MX" b="0" i="0">
                              <a:latin typeface="Cambria Math" panose="02040503050406030204" pitchFamily="18" charset="0"/>
                            </a:rPr>
                            <m:t>1−</m:t>
                          </m:r>
                          <m:r>
                            <a:rPr lang="es-MX" b="0" i="1">
                              <a:latin typeface="Cambria Math" panose="02040503050406030204" pitchFamily="18" charset="0"/>
                            </a:rPr>
                            <m:t>𝜎</m:t>
                          </m:r>
                          <m:d>
                            <m:dPr>
                              <m:ctrlPr>
                                <a:rPr lang="es-MX" b="0" i="1">
                                  <a:latin typeface="Cambria Math" panose="02040503050406030204" pitchFamily="18" charset="0"/>
                                </a:rPr>
                              </m:ctrlPr>
                            </m:dPr>
                            <m:e>
                              <m:sSubSup>
                                <m:sSubSupPr>
                                  <m:ctrlPr>
                                    <a:rPr lang="es-MX" b="0" i="1">
                                      <a:latin typeface="Cambria Math" panose="02040503050406030204" pitchFamily="18" charset="0"/>
                                    </a:rPr>
                                  </m:ctrlPr>
                                </m:sSubSupPr>
                                <m:e>
                                  <m:r>
                                    <a:rPr lang="es-MX" b="0" i="1">
                                      <a:latin typeface="Cambria Math" panose="02040503050406030204" pitchFamily="18" charset="0"/>
                                    </a:rPr>
                                    <m:t>𝑧</m:t>
                                  </m:r>
                                </m:e>
                                <m:sub>
                                  <m:r>
                                    <a:rPr lang="es-MX" b="0" i="0">
                                      <a:latin typeface="Cambria Math" panose="02040503050406030204" pitchFamily="18" charset="0"/>
                                    </a:rPr>
                                    <m:t>1</m:t>
                                  </m:r>
                                </m:sub>
                                <m:sup>
                                  <m:r>
                                    <a:rPr lang="es-MX" b="0" i="0">
                                      <a:latin typeface="Cambria Math" panose="02040503050406030204" pitchFamily="18" charset="0"/>
                                    </a:rPr>
                                    <m:t>2</m:t>
                                  </m:r>
                                </m:sup>
                              </m:sSubSup>
                            </m:e>
                          </m:d>
                        </m:e>
                      </m:d>
                      <m:r>
                        <a:rPr lang="es-MX" b="0" i="0">
                          <a:latin typeface="Cambria Math" panose="02040503050406030204" pitchFamily="18" charset="0"/>
                        </a:rPr>
                        <m:t>×</m:t>
                      </m:r>
                      <m:sSubSup>
                        <m:sSubSupPr>
                          <m:ctrlPr>
                            <a:rPr lang="es-MX" b="0" i="1">
                              <a:latin typeface="Cambria Math" panose="02040503050406030204" pitchFamily="18" charset="0"/>
                            </a:rPr>
                          </m:ctrlPr>
                        </m:sSubSupPr>
                        <m:e>
                          <m:r>
                            <a:rPr lang="es-MX" b="0" i="1">
                              <a:latin typeface="Cambria Math" panose="02040503050406030204" pitchFamily="18" charset="0"/>
                            </a:rPr>
                            <m:t>𝑎</m:t>
                          </m:r>
                        </m:e>
                        <m:sub>
                          <m:r>
                            <a:rPr lang="es-MX" b="0" i="0">
                              <a:latin typeface="Cambria Math" panose="02040503050406030204" pitchFamily="18" charset="0"/>
                            </a:rPr>
                            <m:t>1</m:t>
                          </m:r>
                        </m:sub>
                        <m:sup>
                          <m:r>
                            <a:rPr lang="es-MX" b="0" i="0">
                              <a:latin typeface="Cambria Math" panose="02040503050406030204" pitchFamily="18" charset="0"/>
                            </a:rPr>
                            <m:t>1</m:t>
                          </m:r>
                        </m:sup>
                      </m:sSubSup>
                    </m:oMath>
                  </m:oMathPara>
                </a14:m>
                <a:endParaRPr lang="es-MX" dirty="0"/>
              </a:p>
            </p:txBody>
          </p:sp>
        </mc:Choice>
        <mc:Fallback xmlns="">
          <p:sp>
            <p:nvSpPr>
              <p:cNvPr id="12" name="CuadroTexto 11">
                <a:extLst>
                  <a:ext uri="{FF2B5EF4-FFF2-40B4-BE49-F238E27FC236}">
                    <a16:creationId xmlns:a16="http://schemas.microsoft.com/office/drawing/2014/main" id="{F1699DA6-9B62-0156-7C19-73B83D5FDE68}"/>
                  </a:ext>
                </a:extLst>
              </p:cNvPr>
              <p:cNvSpPr txBox="1">
                <a:spLocks noRot="1" noChangeAspect="1" noMove="1" noResize="1" noEditPoints="1" noAdjustHandles="1" noChangeArrowheads="1" noChangeShapeType="1" noTextEdit="1"/>
              </p:cNvSpPr>
              <p:nvPr/>
            </p:nvSpPr>
            <p:spPr>
              <a:xfrm>
                <a:off x="311285" y="3704601"/>
                <a:ext cx="5509858" cy="708014"/>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253011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0343D4-E974-35E6-EFEF-096BD88BC1A4}"/>
            </a:ext>
          </a:extLst>
        </p:cNvPr>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A10FACB-76A4-20C7-44B3-16D6F5855AED}"/>
              </a:ext>
            </a:extLst>
          </p:cNvPr>
          <p:cNvSpPr>
            <a:spLocks noGrp="1"/>
          </p:cNvSpPr>
          <p:nvPr>
            <p:ph type="title"/>
          </p:nvPr>
        </p:nvSpPr>
        <p:spPr>
          <a:xfrm>
            <a:off x="640080" y="1434438"/>
            <a:ext cx="2983229" cy="2612976"/>
          </a:xfrm>
        </p:spPr>
        <p:txBody>
          <a:bodyPr vert="horz" lIns="91440" tIns="45720" rIns="91440" bIns="45720" rtlCol="0" anchor="t">
            <a:normAutofit/>
          </a:bodyPr>
          <a:lstStyle/>
          <a:p>
            <a:pPr>
              <a:lnSpc>
                <a:spcPct val="90000"/>
              </a:lnSpc>
            </a:pPr>
            <a:r>
              <a:rPr lang="en-US" sz="3700"/>
              <a:t>Retro Propagación y Optimización</a:t>
            </a:r>
          </a:p>
        </p:txBody>
      </p:sp>
      <p:pic>
        <p:nvPicPr>
          <p:cNvPr id="11" name="Marcador de contenido 10" descr="Gráfico, Gráfico de superficie&#10;&#10;El contenido generado por IA puede ser incorrecto.">
            <a:extLst>
              <a:ext uri="{FF2B5EF4-FFF2-40B4-BE49-F238E27FC236}">
                <a16:creationId xmlns:a16="http://schemas.microsoft.com/office/drawing/2014/main" id="{1B4FD3B9-FF2A-6BBB-2B2B-AA841EECC5F1}"/>
              </a:ext>
            </a:extLst>
          </p:cNvPr>
          <p:cNvPicPr>
            <a:picLocks noGrp="1" noChangeAspect="1"/>
          </p:cNvPicPr>
          <p:nvPr>
            <p:ph idx="1"/>
          </p:nvPr>
        </p:nvPicPr>
        <p:blipFill>
          <a:blip r:embed="rId2"/>
          <a:stretch>
            <a:fillRect/>
          </a:stretch>
        </p:blipFill>
        <p:spPr>
          <a:xfrm>
            <a:off x="4229100" y="1722365"/>
            <a:ext cx="7290648" cy="3353698"/>
          </a:xfrm>
          <a:prstGeom prst="rect">
            <a:avLst/>
          </a:prstGeom>
        </p:spPr>
      </p:pic>
      <p:cxnSp>
        <p:nvCxnSpPr>
          <p:cNvPr id="20" name="Straight Connector 19">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A0507E0D-7FD4-176D-FEC4-E4DC7BE15FC5}"/>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schemeClr val="tx1"/>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204BA01E-54F6-B5AE-20A4-4E8F9DD3C041}"/>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smtClean="0"/>
              <a:pPr>
                <a:spcAft>
                  <a:spcPts val="600"/>
                </a:spcAft>
              </a:pPr>
              <a:t>89</a:t>
            </a:fld>
            <a:endParaRPr lang="en-US"/>
          </a:p>
        </p:txBody>
      </p:sp>
    </p:spTree>
    <p:extLst>
      <p:ext uri="{BB962C8B-B14F-4D97-AF65-F5344CB8AC3E}">
        <p14:creationId xmlns:p14="http://schemas.microsoft.com/office/powerpoint/2010/main" val="94081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B7BCEA-D5F7-1BF7-8EEB-0EA78ED7B6A5}"/>
              </a:ext>
            </a:extLst>
          </p:cNvPr>
          <p:cNvSpPr>
            <a:spLocks noGrp="1"/>
          </p:cNvSpPr>
          <p:nvPr>
            <p:ph type="title"/>
          </p:nvPr>
        </p:nvSpPr>
        <p:spPr>
          <a:xfrm>
            <a:off x="640079" y="570750"/>
            <a:ext cx="10890929" cy="1387934"/>
          </a:xfrm>
        </p:spPr>
        <p:txBody>
          <a:bodyPr anchor="b">
            <a:normAutofit/>
          </a:bodyPr>
          <a:lstStyle/>
          <a:p>
            <a:r>
              <a:rPr lang="es-ES"/>
              <a:t>Agenda</a:t>
            </a:r>
            <a:endParaRPr lang="es-MX" dirty="0"/>
          </a:p>
        </p:txBody>
      </p:sp>
      <p:cxnSp>
        <p:nvCxnSpPr>
          <p:cNvPr id="22" name="Straight Connector 12">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47CC590E-8417-501A-1E11-A8C527B264BB}"/>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t>Atoany Fierro | Tecnológico de Monterrey</a:t>
            </a:r>
          </a:p>
        </p:txBody>
      </p:sp>
      <p:sp>
        <p:nvSpPr>
          <p:cNvPr id="5" name="Marcador de número de diapositiva 4">
            <a:extLst>
              <a:ext uri="{FF2B5EF4-FFF2-40B4-BE49-F238E27FC236}">
                <a16:creationId xmlns:a16="http://schemas.microsoft.com/office/drawing/2014/main" id="{9196934C-731D-CFE2-5716-3933F6D8616D}"/>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pPr>
                <a:spcAft>
                  <a:spcPts val="600"/>
                </a:spcAft>
              </a:pPr>
              <a:t>9</a:t>
            </a:fld>
            <a:endParaRPr lang="en-US"/>
          </a:p>
        </p:txBody>
      </p:sp>
      <p:graphicFrame>
        <p:nvGraphicFramePr>
          <p:cNvPr id="6" name="Marcador de contenido 5">
            <a:extLst>
              <a:ext uri="{FF2B5EF4-FFF2-40B4-BE49-F238E27FC236}">
                <a16:creationId xmlns:a16="http://schemas.microsoft.com/office/drawing/2014/main" id="{8FF7EDF7-844B-A85D-EF49-0C9EC17722BB}"/>
              </a:ext>
            </a:extLst>
          </p:cNvPr>
          <p:cNvGraphicFramePr>
            <a:graphicFrameLocks noGrp="1"/>
          </p:cNvGraphicFramePr>
          <p:nvPr>
            <p:ph idx="1"/>
            <p:extLst>
              <p:ext uri="{D42A27DB-BD31-4B8C-83A1-F6EECF244321}">
                <p14:modId xmlns:p14="http://schemas.microsoft.com/office/powerpoint/2010/main" val="3618573103"/>
              </p:ext>
            </p:extLst>
          </p:nvPr>
        </p:nvGraphicFramePr>
        <p:xfrm>
          <a:off x="640079" y="2879023"/>
          <a:ext cx="10890929" cy="3098920"/>
        </p:xfrm>
        <a:graphic>
          <a:graphicData uri="http://schemas.openxmlformats.org/drawingml/2006/table">
            <a:tbl>
              <a:tblPr firstRow="1" bandRow="1">
                <a:tableStyleId>{5C22544A-7EE6-4342-B048-85BDC9FD1C3A}</a:tableStyleId>
              </a:tblPr>
              <a:tblGrid>
                <a:gridCol w="5896381">
                  <a:extLst>
                    <a:ext uri="{9D8B030D-6E8A-4147-A177-3AD203B41FA5}">
                      <a16:colId xmlns:a16="http://schemas.microsoft.com/office/drawing/2014/main" val="3896708540"/>
                    </a:ext>
                  </a:extLst>
                </a:gridCol>
                <a:gridCol w="4994548">
                  <a:extLst>
                    <a:ext uri="{9D8B030D-6E8A-4147-A177-3AD203B41FA5}">
                      <a16:colId xmlns:a16="http://schemas.microsoft.com/office/drawing/2014/main" val="2495940630"/>
                    </a:ext>
                  </a:extLst>
                </a:gridCol>
              </a:tblGrid>
              <a:tr h="545410">
                <a:tc>
                  <a:txBody>
                    <a:bodyPr/>
                    <a:lstStyle/>
                    <a:p>
                      <a:r>
                        <a:rPr lang="es-ES" sz="2400"/>
                        <a:t>Día</a:t>
                      </a:r>
                      <a:endParaRPr lang="es-MX" sz="2400"/>
                    </a:p>
                  </a:txBody>
                  <a:tcPr marL="123957" marR="123957" marT="61978" marB="61978"/>
                </a:tc>
                <a:tc>
                  <a:txBody>
                    <a:bodyPr/>
                    <a:lstStyle/>
                    <a:p>
                      <a:r>
                        <a:rPr lang="es-ES" sz="2400"/>
                        <a:t>Tema</a:t>
                      </a:r>
                      <a:endParaRPr lang="es-MX" sz="2400"/>
                    </a:p>
                  </a:txBody>
                  <a:tcPr marL="123957" marR="123957" marT="61978" marB="61978"/>
                </a:tc>
                <a:extLst>
                  <a:ext uri="{0D108BD9-81ED-4DB2-BD59-A6C34878D82A}">
                    <a16:rowId xmlns:a16="http://schemas.microsoft.com/office/drawing/2014/main" val="323653538"/>
                  </a:ext>
                </a:extLst>
              </a:tr>
              <a:tr h="917280">
                <a:tc>
                  <a:txBody>
                    <a:bodyPr/>
                    <a:lstStyle/>
                    <a:p>
                      <a:r>
                        <a:rPr lang="es-ES" sz="2400"/>
                        <a:t>Martes 03 de febrero</a:t>
                      </a:r>
                      <a:endParaRPr lang="es-MX" sz="2400"/>
                    </a:p>
                  </a:txBody>
                  <a:tcPr marL="123957" marR="123957" marT="61978" marB="61978"/>
                </a:tc>
                <a:tc>
                  <a:txBody>
                    <a:bodyPr/>
                    <a:lstStyle/>
                    <a:p>
                      <a:r>
                        <a:rPr lang="es-ES" sz="2400"/>
                        <a:t>Regresión lineal</a:t>
                      </a:r>
                    </a:p>
                    <a:p>
                      <a:r>
                        <a:rPr lang="es-ES" sz="2400"/>
                        <a:t>Regresión logística</a:t>
                      </a:r>
                      <a:endParaRPr lang="es-MX" sz="2400"/>
                    </a:p>
                  </a:txBody>
                  <a:tcPr marL="123957" marR="123957" marT="61978" marB="61978"/>
                </a:tc>
                <a:extLst>
                  <a:ext uri="{0D108BD9-81ED-4DB2-BD59-A6C34878D82A}">
                    <a16:rowId xmlns:a16="http://schemas.microsoft.com/office/drawing/2014/main" val="3130937888"/>
                  </a:ext>
                </a:extLst>
              </a:tr>
              <a:tr h="545410">
                <a:tc>
                  <a:txBody>
                    <a:bodyPr/>
                    <a:lstStyle/>
                    <a:p>
                      <a:r>
                        <a:rPr lang="es-ES" sz="2400"/>
                        <a:t>Miércoles 04 de febrero</a:t>
                      </a:r>
                      <a:endParaRPr lang="es-MX" sz="2400"/>
                    </a:p>
                  </a:txBody>
                  <a:tcPr marL="123957" marR="123957" marT="61978" marB="61978"/>
                </a:tc>
                <a:tc>
                  <a:txBody>
                    <a:bodyPr/>
                    <a:lstStyle/>
                    <a:p>
                      <a:r>
                        <a:rPr lang="es-ES" sz="2400"/>
                        <a:t>K-means</a:t>
                      </a:r>
                      <a:endParaRPr lang="es-MX" sz="2400"/>
                    </a:p>
                  </a:txBody>
                  <a:tcPr marL="123957" marR="123957" marT="61978" marB="61978"/>
                </a:tc>
                <a:extLst>
                  <a:ext uri="{0D108BD9-81ED-4DB2-BD59-A6C34878D82A}">
                    <a16:rowId xmlns:a16="http://schemas.microsoft.com/office/drawing/2014/main" val="2114206871"/>
                  </a:ext>
                </a:extLst>
              </a:tr>
              <a:tr h="545410">
                <a:tc>
                  <a:txBody>
                    <a:bodyPr/>
                    <a:lstStyle/>
                    <a:p>
                      <a:r>
                        <a:rPr lang="es-ES" sz="2400"/>
                        <a:t>Jueves 05 de febrero</a:t>
                      </a:r>
                      <a:endParaRPr lang="es-MX" sz="2400"/>
                    </a:p>
                  </a:txBody>
                  <a:tcPr marL="123957" marR="123957" marT="61978" marB="61978"/>
                </a:tc>
                <a:tc>
                  <a:txBody>
                    <a:bodyPr/>
                    <a:lstStyle/>
                    <a:p>
                      <a:r>
                        <a:rPr lang="es-ES" sz="2400"/>
                        <a:t>Árboles de decisión</a:t>
                      </a:r>
                      <a:endParaRPr lang="es-MX" sz="2400"/>
                    </a:p>
                  </a:txBody>
                  <a:tcPr marL="123957" marR="123957" marT="61978" marB="61978"/>
                </a:tc>
                <a:extLst>
                  <a:ext uri="{0D108BD9-81ED-4DB2-BD59-A6C34878D82A}">
                    <a16:rowId xmlns:a16="http://schemas.microsoft.com/office/drawing/2014/main" val="1889538417"/>
                  </a:ext>
                </a:extLst>
              </a:tr>
              <a:tr h="545410">
                <a:tc>
                  <a:txBody>
                    <a:bodyPr/>
                    <a:lstStyle/>
                    <a:p>
                      <a:r>
                        <a:rPr lang="es-ES" sz="2400"/>
                        <a:t>Viernes 06 de febrero</a:t>
                      </a:r>
                      <a:endParaRPr lang="es-MX" sz="2400"/>
                    </a:p>
                  </a:txBody>
                  <a:tcPr marL="123957" marR="123957" marT="61978" marB="61978"/>
                </a:tc>
                <a:tc>
                  <a:txBody>
                    <a:bodyPr/>
                    <a:lstStyle/>
                    <a:p>
                      <a:r>
                        <a:rPr lang="es-ES" sz="2400"/>
                        <a:t>Redes neuronales</a:t>
                      </a:r>
                      <a:endParaRPr lang="es-MX" sz="2400"/>
                    </a:p>
                  </a:txBody>
                  <a:tcPr marL="123957" marR="123957" marT="61978" marB="61978"/>
                </a:tc>
                <a:extLst>
                  <a:ext uri="{0D108BD9-81ED-4DB2-BD59-A6C34878D82A}">
                    <a16:rowId xmlns:a16="http://schemas.microsoft.com/office/drawing/2014/main" val="1082297873"/>
                  </a:ext>
                </a:extLst>
              </a:tr>
            </a:tbl>
          </a:graphicData>
        </a:graphic>
      </p:graphicFrame>
    </p:spTree>
    <p:extLst>
      <p:ext uri="{BB962C8B-B14F-4D97-AF65-F5344CB8AC3E}">
        <p14:creationId xmlns:p14="http://schemas.microsoft.com/office/powerpoint/2010/main" val="35176233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5F45-6348-0738-242B-30A7E3C68177}"/>
              </a:ext>
            </a:extLst>
          </p:cNvPr>
          <p:cNvSpPr>
            <a:spLocks noGrp="1"/>
          </p:cNvSpPr>
          <p:nvPr>
            <p:ph type="title"/>
          </p:nvPr>
        </p:nvSpPr>
        <p:spPr/>
        <p:txBody>
          <a:bodyPr/>
          <a:lstStyle/>
          <a:p>
            <a:r>
              <a:rPr lang="es-ES" dirty="0"/>
              <a:t>Gradiente Descendente</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F73C0B1-5B18-01AF-CBC4-E1D819F5F252}"/>
                  </a:ext>
                </a:extLst>
              </p:cNvPr>
              <p:cNvSpPr>
                <a:spLocks noGrp="1"/>
              </p:cNvSpPr>
              <p:nvPr>
                <p:ph idx="1"/>
              </p:nvPr>
            </p:nvSpPr>
            <p:spPr/>
            <p:txBody>
              <a:bodyPr/>
              <a:lstStyle/>
              <a:p>
                <a14:m>
                  <m:oMath xmlns:m="http://schemas.openxmlformats.org/officeDocument/2006/math">
                    <m:sSub>
                      <m:sSubPr>
                        <m:ctrlPr>
                          <a:rPr lang="es-MX" i="1">
                            <a:latin typeface="Cambria Math" panose="02040503050406030204" pitchFamily="18" charset="0"/>
                          </a:rPr>
                        </m:ctrlPr>
                      </m:sSubPr>
                      <m:e>
                        <m:r>
                          <a:rPr lang="es-ES" i="1">
                            <a:latin typeface="Cambria Math" panose="02040503050406030204" pitchFamily="18" charset="0"/>
                          </a:rPr>
                          <m:t>𝑤</m:t>
                        </m:r>
                      </m:e>
                      <m:sub>
                        <m:r>
                          <a:rPr lang="es-ES" i="1">
                            <a:latin typeface="Cambria Math" panose="02040503050406030204" pitchFamily="18" charset="0"/>
                          </a:rPr>
                          <m:t>𝑛𝑢𝑒𝑣𝑜</m:t>
                        </m:r>
                      </m:sub>
                    </m:sSub>
                    <m:r>
                      <a:rPr lang="es-ES">
                        <a:latin typeface="Cambria Math" panose="02040503050406030204" pitchFamily="18" charset="0"/>
                      </a:rPr>
                      <m:t>=</m:t>
                    </m:r>
                    <m:sSub>
                      <m:sSubPr>
                        <m:ctrlPr>
                          <a:rPr lang="es-MX" i="1">
                            <a:latin typeface="Cambria Math" panose="02040503050406030204" pitchFamily="18" charset="0"/>
                          </a:rPr>
                        </m:ctrlPr>
                      </m:sSubPr>
                      <m:e>
                        <m:r>
                          <a:rPr lang="es-ES" i="1">
                            <a:latin typeface="Cambria Math" panose="02040503050406030204" pitchFamily="18" charset="0"/>
                          </a:rPr>
                          <m:t>𝑤</m:t>
                        </m:r>
                      </m:e>
                      <m:sub>
                        <m:r>
                          <a:rPr lang="es-ES" i="1">
                            <a:latin typeface="Cambria Math" panose="02040503050406030204" pitchFamily="18" charset="0"/>
                          </a:rPr>
                          <m:t>𝑎𝑐𝑡𝑢𝑎𝑙</m:t>
                        </m:r>
                      </m:sub>
                    </m:sSub>
                    <m:r>
                      <a:rPr lang="es-ES">
                        <a:latin typeface="Cambria Math" panose="02040503050406030204" pitchFamily="18" charset="0"/>
                      </a:rPr>
                      <m:t>−</m:t>
                    </m:r>
                    <m:r>
                      <a:rPr lang="es-ES" i="1">
                        <a:latin typeface="Cambria Math" panose="02040503050406030204" pitchFamily="18" charset="0"/>
                      </a:rPr>
                      <m:t>𝛼</m:t>
                    </m:r>
                    <m:r>
                      <a:rPr lang="es-ES">
                        <a:latin typeface="Cambria Math" panose="02040503050406030204" pitchFamily="18" charset="0"/>
                      </a:rPr>
                      <m:t>×</m:t>
                    </m:r>
                    <m:r>
                      <m:rPr>
                        <m:sty m:val="p"/>
                      </m:rPr>
                      <a:rPr lang="es-ES">
                        <a:latin typeface="Cambria Math" panose="02040503050406030204" pitchFamily="18" charset="0"/>
                      </a:rPr>
                      <m:t>∇</m:t>
                    </m:r>
                    <m:r>
                      <a:rPr lang="es-ES" i="1">
                        <a:latin typeface="Cambria Math" panose="02040503050406030204" pitchFamily="18" charset="0"/>
                      </a:rPr>
                      <m:t>𝐶</m:t>
                    </m:r>
                    <m:r>
                      <a:rPr lang="es-ES">
                        <a:latin typeface="Cambria Math" panose="02040503050406030204" pitchFamily="18" charset="0"/>
                      </a:rPr>
                      <m:t>(</m:t>
                    </m:r>
                    <m:r>
                      <a:rPr lang="es-ES" i="1">
                        <a:latin typeface="Cambria Math" panose="02040503050406030204" pitchFamily="18" charset="0"/>
                      </a:rPr>
                      <m:t>𝑤</m:t>
                    </m:r>
                    <m:r>
                      <a:rPr lang="es-ES">
                        <a:latin typeface="Cambria Math" panose="02040503050406030204" pitchFamily="18" charset="0"/>
                      </a:rPr>
                      <m:t>,</m:t>
                    </m:r>
                    <m:r>
                      <a:rPr lang="es-ES" i="1">
                        <a:latin typeface="Cambria Math" panose="02040503050406030204" pitchFamily="18" charset="0"/>
                      </a:rPr>
                      <m:t>𝑏</m:t>
                    </m:r>
                    <m:r>
                      <a:rPr lang="es-ES">
                        <a:latin typeface="Cambria Math" panose="02040503050406030204" pitchFamily="18" charset="0"/>
                      </a:rPr>
                      <m:t>)</m:t>
                    </m:r>
                  </m:oMath>
                </a14:m>
                <a:endParaRPr lang="es-MX" dirty="0"/>
              </a:p>
            </p:txBody>
          </p:sp>
        </mc:Choice>
        <mc:Fallback xmlns="">
          <p:sp>
            <p:nvSpPr>
              <p:cNvPr id="3" name="Marcador de contenido 2">
                <a:extLst>
                  <a:ext uri="{FF2B5EF4-FFF2-40B4-BE49-F238E27FC236}">
                    <a16:creationId xmlns:a16="http://schemas.microsoft.com/office/drawing/2014/main" id="{7F73C0B1-5B18-01AF-CBC4-E1D819F5F252}"/>
                  </a:ext>
                </a:extLst>
              </p:cNvPr>
              <p:cNvSpPr>
                <a:spLocks noGrp="1" noRot="1" noChangeAspect="1" noMove="1" noResize="1" noEditPoints="1" noAdjustHandles="1" noChangeArrowheads="1" noChangeShapeType="1" noTextEdit="1"/>
              </p:cNvSpPr>
              <p:nvPr>
                <p:ph idx="1"/>
              </p:nvPr>
            </p:nvSpPr>
            <p:spPr>
              <a:blipFill>
                <a:blip r:embed="rId2"/>
                <a:stretch>
                  <a:fillRect l="-336"/>
                </a:stretch>
              </a:blipFill>
            </p:spPr>
            <p:txBody>
              <a:bodyPr/>
              <a:lstStyle/>
              <a:p>
                <a:r>
                  <a:rPr lang="es-MX">
                    <a:noFill/>
                  </a:rPr>
                  <a:t> </a:t>
                </a:r>
              </a:p>
            </p:txBody>
          </p:sp>
        </mc:Fallback>
      </mc:AlternateContent>
      <p:sp>
        <p:nvSpPr>
          <p:cNvPr id="4" name="Marcador de pie de página 3">
            <a:extLst>
              <a:ext uri="{FF2B5EF4-FFF2-40B4-BE49-F238E27FC236}">
                <a16:creationId xmlns:a16="http://schemas.microsoft.com/office/drawing/2014/main" id="{603ED1F6-50C4-E2B0-858B-998A32E7F5E7}"/>
              </a:ext>
            </a:extLst>
          </p:cNvPr>
          <p:cNvSpPr>
            <a:spLocks noGrp="1"/>
          </p:cNvSpPr>
          <p:nvPr>
            <p:ph type="ftr" sz="quarter" idx="11"/>
          </p:nvPr>
        </p:nvSpPr>
        <p:spPr/>
        <p:txBody>
          <a:bodyPr/>
          <a:lstStyle/>
          <a:p>
            <a:r>
              <a:rPr lang="en-US"/>
              <a:t>Atoany Fierro | Tecnológico de Monterrey</a:t>
            </a:r>
            <a:endParaRPr lang="en-US" dirty="0"/>
          </a:p>
        </p:txBody>
      </p:sp>
      <p:sp>
        <p:nvSpPr>
          <p:cNvPr id="5" name="Marcador de número de diapositiva 4">
            <a:extLst>
              <a:ext uri="{FF2B5EF4-FFF2-40B4-BE49-F238E27FC236}">
                <a16:creationId xmlns:a16="http://schemas.microsoft.com/office/drawing/2014/main" id="{BBF83ECD-282C-2D63-39F6-0A68FEA4E4D1}"/>
              </a:ext>
            </a:extLst>
          </p:cNvPr>
          <p:cNvSpPr>
            <a:spLocks noGrp="1"/>
          </p:cNvSpPr>
          <p:nvPr>
            <p:ph type="sldNum" sz="quarter" idx="12"/>
          </p:nvPr>
        </p:nvSpPr>
        <p:spPr/>
        <p:txBody>
          <a:bodyPr/>
          <a:lstStyle/>
          <a:p>
            <a:fld id="{70C12960-6E85-460F-B6E3-5B82CB31AF3D}" type="slidenum">
              <a:rPr lang="en-US" smtClean="0"/>
              <a:t>90</a:t>
            </a:fld>
            <a:endParaRPr lang="en-US" dirty="0"/>
          </a:p>
        </p:txBody>
      </p:sp>
      <p:pic>
        <p:nvPicPr>
          <p:cNvPr id="6" name="Imagen 5" descr="Gráfico, Gráfico de superficie&#10;&#10;El contenido generado por IA puede ser incorrecto.">
            <a:extLst>
              <a:ext uri="{FF2B5EF4-FFF2-40B4-BE49-F238E27FC236}">
                <a16:creationId xmlns:a16="http://schemas.microsoft.com/office/drawing/2014/main" id="{DB4369F5-332E-6860-6085-A83CA085C892}"/>
              </a:ext>
            </a:extLst>
          </p:cNvPr>
          <p:cNvPicPr>
            <a:picLocks noChangeAspect="1"/>
          </p:cNvPicPr>
          <p:nvPr/>
        </p:nvPicPr>
        <p:blipFill>
          <a:blip r:embed="rId3"/>
          <a:stretch>
            <a:fillRect/>
          </a:stretch>
        </p:blipFill>
        <p:spPr>
          <a:xfrm>
            <a:off x="5110784" y="2468881"/>
            <a:ext cx="6552319" cy="3278776"/>
          </a:xfrm>
          <a:prstGeom prst="rect">
            <a:avLst/>
          </a:prstGeom>
        </p:spPr>
      </p:pic>
    </p:spTree>
    <p:extLst>
      <p:ext uri="{BB962C8B-B14F-4D97-AF65-F5344CB8AC3E}">
        <p14:creationId xmlns:p14="http://schemas.microsoft.com/office/powerpoint/2010/main" val="39893778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05481A-F2DD-61A2-7F78-512E867E607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A4A7E245-EBCA-C028-5D5B-F86A57B5CAD4}"/>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7371B83B-A9F3-C510-C66B-AF2BE9034252}"/>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Implementación</a:t>
            </a:r>
            <a:endParaRPr lang="es-MX" dirty="0">
              <a:solidFill>
                <a:srgbClr val="FFFFFF"/>
              </a:solidFill>
            </a:endParaRPr>
          </a:p>
        </p:txBody>
      </p:sp>
      <p:cxnSp>
        <p:nvCxnSpPr>
          <p:cNvPr id="12" name="Straight Connector 11">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CE147270-647C-DB29-8938-94F32D4655A1}"/>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E3AB74DA-56E3-35F5-EDB5-08F6E8CF5AFE}"/>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91</a:t>
            </a:fld>
            <a:endParaRPr lang="en-US">
              <a:solidFill>
                <a:srgbClr val="FFFFFF"/>
              </a:solidFill>
            </a:endParaRPr>
          </a:p>
        </p:txBody>
      </p:sp>
    </p:spTree>
    <p:extLst>
      <p:ext uri="{BB962C8B-B14F-4D97-AF65-F5344CB8AC3E}">
        <p14:creationId xmlns:p14="http://schemas.microsoft.com/office/powerpoint/2010/main" val="2606809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51" name="Straight Connector 615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6153" name="Rectangle 615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6427624-1F92-DD9C-770B-5C240557E337}"/>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3100"/>
              <a:t>Implementación</a:t>
            </a:r>
          </a:p>
        </p:txBody>
      </p:sp>
      <p:sp>
        <p:nvSpPr>
          <p:cNvPr id="3" name="Marcador de contenido 2">
            <a:extLst>
              <a:ext uri="{FF2B5EF4-FFF2-40B4-BE49-F238E27FC236}">
                <a16:creationId xmlns:a16="http://schemas.microsoft.com/office/drawing/2014/main" id="{06DC3123-25C1-1A40-39BB-9C7CB542CF52}"/>
              </a:ext>
            </a:extLst>
          </p:cNvPr>
          <p:cNvSpPr>
            <a:spLocks noGrp="1"/>
          </p:cNvSpPr>
          <p:nvPr>
            <p:ph idx="1"/>
          </p:nvPr>
        </p:nvSpPr>
        <p:spPr>
          <a:xfrm>
            <a:off x="640080" y="4130979"/>
            <a:ext cx="2983229" cy="1160231"/>
          </a:xfrm>
        </p:spPr>
        <p:txBody>
          <a:bodyPr vert="horz" lIns="91440" tIns="45720" rIns="91440" bIns="45720" rtlCol="0" anchor="b">
            <a:normAutofit/>
          </a:bodyPr>
          <a:lstStyle/>
          <a:p>
            <a:pPr marL="0" indent="0">
              <a:lnSpc>
                <a:spcPct val="130000"/>
              </a:lnSpc>
              <a:buNone/>
            </a:pPr>
            <a:r>
              <a:rPr lang="en-US" sz="1800" b="1" cap="all" spc="300"/>
              <a:t>Clasificación de objetos estelares</a:t>
            </a:r>
          </a:p>
        </p:txBody>
      </p:sp>
      <p:pic>
        <p:nvPicPr>
          <p:cNvPr id="6146" name="Picture 2" descr="Descubierto un nuevo fenómeno astronómico: los cuásares fríos">
            <a:extLst>
              <a:ext uri="{FF2B5EF4-FFF2-40B4-BE49-F238E27FC236}">
                <a16:creationId xmlns:a16="http://schemas.microsoft.com/office/drawing/2014/main" id="{59B9240D-5FD1-241B-5291-2E568C5F7A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2406" y="990201"/>
            <a:ext cx="6424036" cy="4818027"/>
          </a:xfrm>
          <a:prstGeom prst="rect">
            <a:avLst/>
          </a:prstGeom>
          <a:noFill/>
          <a:extLst>
            <a:ext uri="{909E8E84-426E-40DD-AFC4-6F175D3DCCD1}">
              <a14:hiddenFill xmlns:a14="http://schemas.microsoft.com/office/drawing/2010/main">
                <a:solidFill>
                  <a:srgbClr val="FFFFFF"/>
                </a:solidFill>
              </a14:hiddenFill>
            </a:ext>
          </a:extLst>
        </p:spPr>
      </p:pic>
      <p:cxnSp>
        <p:nvCxnSpPr>
          <p:cNvPr id="6155" name="Straight Connector 6154">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57E957D6-1837-DEA8-0D29-1B0B080C0EA0}"/>
              </a:ext>
            </a:extLst>
          </p:cNvPr>
          <p:cNvSpPr>
            <a:spLocks noGrp="1"/>
          </p:cNvSpPr>
          <p:nvPr>
            <p:ph type="ftr" sz="quarter" idx="11"/>
          </p:nvPr>
        </p:nvSpPr>
        <p:spPr>
          <a:xfrm>
            <a:off x="6767622" y="6356350"/>
            <a:ext cx="4040373" cy="365125"/>
          </a:xfrm>
        </p:spPr>
        <p:txBody>
          <a:bodyPr vert="horz" lIns="91440" tIns="45720" rIns="91440" bIns="45720" rtlCol="0" anchor="ctr">
            <a:normAutofit/>
          </a:bodyPr>
          <a:lstStyle/>
          <a:p>
            <a:pPr>
              <a:lnSpc>
                <a:spcPct val="90000"/>
              </a:lnSpc>
              <a:spcAft>
                <a:spcPts val="600"/>
              </a:spcAft>
            </a:pPr>
            <a:r>
              <a:rPr lang="en-US" b="1" kern="1200" cap="all" spc="300" baseline="0">
                <a:solidFill>
                  <a:schemeClr val="tx1"/>
                </a:solidFill>
                <a:latin typeface="+mn-lt"/>
                <a:ea typeface="+mn-ea"/>
                <a:cs typeface="+mn-cs"/>
              </a:rPr>
              <a:t>Atoany Fierro | Tecnológico de Monterrey</a:t>
            </a:r>
          </a:p>
        </p:txBody>
      </p:sp>
      <p:sp>
        <p:nvSpPr>
          <p:cNvPr id="5" name="Marcador de número de diapositiva 4">
            <a:extLst>
              <a:ext uri="{FF2B5EF4-FFF2-40B4-BE49-F238E27FC236}">
                <a16:creationId xmlns:a16="http://schemas.microsoft.com/office/drawing/2014/main" id="{61828532-BCED-7711-71B5-89BC853D9B6D}"/>
              </a:ext>
            </a:extLst>
          </p:cNvPr>
          <p:cNvSpPr>
            <a:spLocks noGrp="1"/>
          </p:cNvSpPr>
          <p:nvPr>
            <p:ph type="sldNum" sz="quarter" idx="12"/>
          </p:nvPr>
        </p:nvSpPr>
        <p:spPr>
          <a:xfrm>
            <a:off x="10807995" y="6356350"/>
            <a:ext cx="723014" cy="365125"/>
          </a:xfrm>
        </p:spPr>
        <p:txBody>
          <a:bodyPr vert="horz" lIns="91440" tIns="45720" rIns="91440" bIns="45720" rtlCol="0" anchor="ctr">
            <a:normAutofit/>
          </a:bodyPr>
          <a:lstStyle/>
          <a:p>
            <a:pPr>
              <a:spcAft>
                <a:spcPts val="600"/>
              </a:spcAft>
            </a:pPr>
            <a:fld id="{70C12960-6E85-460F-B6E3-5B82CB31AF3D}" type="slidenum">
              <a:rPr lang="en-US" smtClean="0"/>
              <a:pPr>
                <a:spcAft>
                  <a:spcPts val="600"/>
                </a:spcAft>
              </a:pPr>
              <a:t>92</a:t>
            </a:fld>
            <a:endParaRPr lang="en-US"/>
          </a:p>
        </p:txBody>
      </p:sp>
    </p:spTree>
    <p:extLst>
      <p:ext uri="{BB962C8B-B14F-4D97-AF65-F5344CB8AC3E}">
        <p14:creationId xmlns:p14="http://schemas.microsoft.com/office/powerpoint/2010/main" val="1122311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12883C-A742-5872-0F7F-B22A64948F4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trón de fondo&#10;&#10;El contenido generado por IA puede ser incorrecto.">
            <a:extLst>
              <a:ext uri="{FF2B5EF4-FFF2-40B4-BE49-F238E27FC236}">
                <a16:creationId xmlns:a16="http://schemas.microsoft.com/office/drawing/2014/main" id="{9746444B-D841-242D-F164-94B478E133A8}"/>
              </a:ext>
            </a:extLst>
          </p:cNvPr>
          <p:cNvPicPr>
            <a:picLocks noChangeAspect="1"/>
          </p:cNvPicPr>
          <p:nvPr/>
        </p:nvPicPr>
        <p:blipFill>
          <a:blip r:embed="rId2">
            <a:alphaModFix amt="40000"/>
          </a:blip>
          <a:srcRect b="25000"/>
          <a:stretch>
            <a:fillRect/>
          </a:stretch>
        </p:blipFill>
        <p:spPr>
          <a:xfrm>
            <a:off x="20" y="10"/>
            <a:ext cx="12191980" cy="6857985"/>
          </a:xfrm>
          <a:prstGeom prst="rect">
            <a:avLst/>
          </a:prstGeom>
        </p:spPr>
      </p:pic>
      <p:sp>
        <p:nvSpPr>
          <p:cNvPr id="2" name="Título 1">
            <a:extLst>
              <a:ext uri="{FF2B5EF4-FFF2-40B4-BE49-F238E27FC236}">
                <a16:creationId xmlns:a16="http://schemas.microsoft.com/office/drawing/2014/main" id="{D2FF05A6-56DB-B922-3CE1-FD6B0F4D5DC0}"/>
              </a:ext>
            </a:extLst>
          </p:cNvPr>
          <p:cNvSpPr>
            <a:spLocks noGrp="1"/>
          </p:cNvSpPr>
          <p:nvPr>
            <p:ph type="ctrTitle"/>
          </p:nvPr>
        </p:nvSpPr>
        <p:spPr>
          <a:xfrm>
            <a:off x="914401" y="2909456"/>
            <a:ext cx="7393922" cy="3066469"/>
          </a:xfrm>
        </p:spPr>
        <p:txBody>
          <a:bodyPr anchor="b">
            <a:normAutofit/>
          </a:bodyPr>
          <a:lstStyle/>
          <a:p>
            <a:r>
              <a:rPr lang="es-ES" dirty="0">
                <a:solidFill>
                  <a:srgbClr val="FFFFFF"/>
                </a:solidFill>
              </a:rPr>
              <a:t>Laboratorio</a:t>
            </a:r>
            <a:endParaRPr lang="es-MX" dirty="0">
              <a:solidFill>
                <a:srgbClr val="FFFFFF"/>
              </a:solidFill>
            </a:endParaRPr>
          </a:p>
        </p:txBody>
      </p:sp>
      <p:cxnSp>
        <p:nvCxnSpPr>
          <p:cNvPr id="12" name="Straight Connector 11">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pie de página 2">
            <a:extLst>
              <a:ext uri="{FF2B5EF4-FFF2-40B4-BE49-F238E27FC236}">
                <a16:creationId xmlns:a16="http://schemas.microsoft.com/office/drawing/2014/main" id="{C580E209-ADE5-7F4C-A7E6-CCCAAF4ED313}"/>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solidFill>
                  <a:srgbClr val="FFFFFF"/>
                </a:solidFill>
              </a:rPr>
              <a:t>Atoany Fierro | Tecnológico de Monterrey</a:t>
            </a:r>
          </a:p>
        </p:txBody>
      </p:sp>
      <p:sp>
        <p:nvSpPr>
          <p:cNvPr id="5" name="Marcador de número de diapositiva 4">
            <a:extLst>
              <a:ext uri="{FF2B5EF4-FFF2-40B4-BE49-F238E27FC236}">
                <a16:creationId xmlns:a16="http://schemas.microsoft.com/office/drawing/2014/main" id="{5FBD883D-8C03-1C27-2059-324DAB83A042}"/>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a:solidFill>
                  <a:srgbClr val="FFFFFF"/>
                </a:solidFill>
              </a:rPr>
              <a:pPr>
                <a:spcAft>
                  <a:spcPts val="600"/>
                </a:spcAft>
              </a:pPr>
              <a:t>93</a:t>
            </a:fld>
            <a:endParaRPr lang="en-US">
              <a:solidFill>
                <a:srgbClr val="FFFFFF"/>
              </a:solidFill>
            </a:endParaRPr>
          </a:p>
        </p:txBody>
      </p:sp>
    </p:spTree>
    <p:extLst>
      <p:ext uri="{BB962C8B-B14F-4D97-AF65-F5344CB8AC3E}">
        <p14:creationId xmlns:p14="http://schemas.microsoft.com/office/powerpoint/2010/main" val="36365825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74229A6-2683-F118-957C-4F68385C3C07}"/>
              </a:ext>
            </a:extLst>
          </p:cNvPr>
          <p:cNvSpPr>
            <a:spLocks noGrp="1"/>
          </p:cNvSpPr>
          <p:nvPr>
            <p:ph type="title"/>
          </p:nvPr>
        </p:nvSpPr>
        <p:spPr>
          <a:xfrm>
            <a:off x="640080" y="914399"/>
            <a:ext cx="3000587" cy="4160520"/>
          </a:xfrm>
        </p:spPr>
        <p:txBody>
          <a:bodyPr anchor="t">
            <a:normAutofit/>
          </a:bodyPr>
          <a:lstStyle/>
          <a:p>
            <a:r>
              <a:rPr lang="es-ES" sz="3600" dirty="0"/>
              <a:t>Laboratorio 5</a:t>
            </a:r>
            <a:endParaRPr lang="es-MX" sz="3600" dirty="0"/>
          </a:p>
        </p:txBody>
      </p:sp>
      <p:cxnSp>
        <p:nvCxnSpPr>
          <p:cNvPr id="20" name="Straight Connector 19">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arcador de pie de página 3">
            <a:extLst>
              <a:ext uri="{FF2B5EF4-FFF2-40B4-BE49-F238E27FC236}">
                <a16:creationId xmlns:a16="http://schemas.microsoft.com/office/drawing/2014/main" id="{CE365BFC-FF9F-CD54-5C72-8302F6A0BF56}"/>
              </a:ext>
            </a:extLst>
          </p:cNvPr>
          <p:cNvSpPr>
            <a:spLocks noGrp="1"/>
          </p:cNvSpPr>
          <p:nvPr>
            <p:ph type="ftr" sz="quarter" idx="11"/>
          </p:nvPr>
        </p:nvSpPr>
        <p:spPr>
          <a:xfrm>
            <a:off x="6767622" y="6356350"/>
            <a:ext cx="4040373" cy="365125"/>
          </a:xfrm>
        </p:spPr>
        <p:txBody>
          <a:bodyPr>
            <a:normAutofit/>
          </a:bodyPr>
          <a:lstStyle/>
          <a:p>
            <a:pPr>
              <a:lnSpc>
                <a:spcPct val="90000"/>
              </a:lnSpc>
              <a:spcAft>
                <a:spcPts val="600"/>
              </a:spcAft>
            </a:pPr>
            <a:r>
              <a:rPr lang="en-US"/>
              <a:t>Atoany Fierro | Tecnológico de Monterrey</a:t>
            </a:r>
          </a:p>
        </p:txBody>
      </p:sp>
      <p:sp>
        <p:nvSpPr>
          <p:cNvPr id="5" name="Marcador de número de diapositiva 4">
            <a:extLst>
              <a:ext uri="{FF2B5EF4-FFF2-40B4-BE49-F238E27FC236}">
                <a16:creationId xmlns:a16="http://schemas.microsoft.com/office/drawing/2014/main" id="{01A5716B-0A43-7818-EDF0-243547399655}"/>
              </a:ext>
            </a:extLst>
          </p:cNvPr>
          <p:cNvSpPr>
            <a:spLocks noGrp="1"/>
          </p:cNvSpPr>
          <p:nvPr>
            <p:ph type="sldNum" sz="quarter" idx="12"/>
          </p:nvPr>
        </p:nvSpPr>
        <p:spPr>
          <a:xfrm>
            <a:off x="10807995" y="6356350"/>
            <a:ext cx="723014" cy="365125"/>
          </a:xfrm>
        </p:spPr>
        <p:txBody>
          <a:bodyPr>
            <a:normAutofit/>
          </a:bodyPr>
          <a:lstStyle/>
          <a:p>
            <a:pPr>
              <a:spcAft>
                <a:spcPts val="600"/>
              </a:spcAft>
            </a:pPr>
            <a:fld id="{70C12960-6E85-460F-B6E3-5B82CB31AF3D}" type="slidenum">
              <a:rPr lang="en-US" smtClean="0"/>
              <a:pPr>
                <a:spcAft>
                  <a:spcPts val="600"/>
                </a:spcAft>
              </a:pPr>
              <a:t>94</a:t>
            </a:fld>
            <a:endParaRPr lang="en-US"/>
          </a:p>
        </p:txBody>
      </p:sp>
      <p:graphicFrame>
        <p:nvGraphicFramePr>
          <p:cNvPr id="7" name="Marcador de contenido 2">
            <a:extLst>
              <a:ext uri="{FF2B5EF4-FFF2-40B4-BE49-F238E27FC236}">
                <a16:creationId xmlns:a16="http://schemas.microsoft.com/office/drawing/2014/main" id="{12E1DB02-3725-D61F-23A8-6BFEA0BEE0D7}"/>
              </a:ext>
            </a:extLst>
          </p:cNvPr>
          <p:cNvGraphicFramePr>
            <a:graphicFrameLocks noGrp="1"/>
          </p:cNvGraphicFramePr>
          <p:nvPr>
            <p:ph idx="1"/>
            <p:extLst>
              <p:ext uri="{D42A27DB-BD31-4B8C-83A1-F6EECF244321}">
                <p14:modId xmlns:p14="http://schemas.microsoft.com/office/powerpoint/2010/main" val="4292219199"/>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368313"/>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20487</TotalTime>
  <Words>2747</Words>
  <Application>Microsoft Office PowerPoint</Application>
  <PresentationFormat>Panorámica</PresentationFormat>
  <Paragraphs>597</Paragraphs>
  <Slides>94</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94</vt:i4>
      </vt:variant>
    </vt:vector>
  </HeadingPairs>
  <TitlesOfParts>
    <vt:vector size="101" baseType="lpstr">
      <vt:lpstr>Aptos</vt:lpstr>
      <vt:lpstr>Arial</vt:lpstr>
      <vt:lpstr>Bierstadt</vt:lpstr>
      <vt:lpstr>Calibri</vt:lpstr>
      <vt:lpstr>Cambria Math</vt:lpstr>
      <vt:lpstr>Grandview Display</vt:lpstr>
      <vt:lpstr>DashVTI</vt:lpstr>
      <vt:lpstr>Aprende a Implementar Machine Learning Desde Cero</vt:lpstr>
      <vt:lpstr>Objetivo</vt:lpstr>
      <vt:lpstr>Temario</vt:lpstr>
      <vt:lpstr>Horario</vt:lpstr>
      <vt:lpstr>Acreditación del Curso</vt:lpstr>
      <vt:lpstr>Material</vt:lpstr>
      <vt:lpstr>Bibliografía</vt:lpstr>
      <vt:lpstr>Dr. Atoany Fierro</vt:lpstr>
      <vt:lpstr>Agenda</vt:lpstr>
      <vt:lpstr>Introducción al Machine Learning</vt:lpstr>
      <vt:lpstr>Inteligencia Artificial</vt:lpstr>
      <vt:lpstr>Tipos de inteligencia artificial</vt:lpstr>
      <vt:lpstr>Aplicaciones del machine learning</vt:lpstr>
      <vt:lpstr>Algoritmos de Machine Learning</vt:lpstr>
      <vt:lpstr>Tipos de aprendizaje</vt:lpstr>
      <vt:lpstr>Aprendizaje supervisado</vt:lpstr>
      <vt:lpstr>Aprendizaje sin supervisar</vt:lpstr>
      <vt:lpstr>Aprendizaje automático</vt:lpstr>
      <vt:lpstr>Regresión Lineal</vt:lpstr>
      <vt:lpstr>Definición</vt:lpstr>
      <vt:lpstr>Modelo</vt:lpstr>
      <vt:lpstr>Función de Costo</vt:lpstr>
      <vt:lpstr>Optimización</vt:lpstr>
      <vt:lpstr>Ejemplo</vt:lpstr>
      <vt:lpstr>Inicialización de Parámetros</vt:lpstr>
      <vt:lpstr>1. Modelo</vt:lpstr>
      <vt:lpstr>2. Función de Costo</vt:lpstr>
      <vt:lpstr>3. Optimización: gradientes</vt:lpstr>
      <vt:lpstr>3. Optimización: nuevos parámetros</vt:lpstr>
      <vt:lpstr>Después de 345 iteraciones…</vt:lpstr>
      <vt:lpstr>Implementación</vt:lpstr>
      <vt:lpstr>Crea una cuenta en kaggle</vt:lpstr>
      <vt:lpstr>Entra a Google Colab</vt:lpstr>
      <vt:lpstr>Laboratorio</vt:lpstr>
      <vt:lpstr>Laboratorio 1</vt:lpstr>
      <vt:lpstr>Regresión Logística</vt:lpstr>
      <vt:lpstr>Introducción</vt:lpstr>
      <vt:lpstr>Introducción</vt:lpstr>
      <vt:lpstr>Modelo</vt:lpstr>
      <vt:lpstr>Función de Costo</vt:lpstr>
      <vt:lpstr>Optimización</vt:lpstr>
      <vt:lpstr>Clasificación Multiclase</vt:lpstr>
      <vt:lpstr>Sobre Ajuste</vt:lpstr>
      <vt:lpstr>¿Cómo identifico el sobre ajuste?</vt:lpstr>
      <vt:lpstr>¿Cómo reducir el sobre ajuste?</vt:lpstr>
      <vt:lpstr>Métricas de Evaluación para Clasificación</vt:lpstr>
      <vt:lpstr>Implementación</vt:lpstr>
      <vt:lpstr>Implementación</vt:lpstr>
      <vt:lpstr>Laboratorio</vt:lpstr>
      <vt:lpstr>Laboratorio 2</vt:lpstr>
      <vt:lpstr>K-Means</vt:lpstr>
      <vt:lpstr>Introducción</vt:lpstr>
      <vt:lpstr>Algoritmo</vt:lpstr>
      <vt:lpstr>Ejemplo</vt:lpstr>
      <vt:lpstr>Paso 1. Inicialización</vt:lpstr>
      <vt:lpstr>Paso 2. Asignación</vt:lpstr>
      <vt:lpstr>Paso 3. Actualización</vt:lpstr>
      <vt:lpstr>Método del Codo</vt:lpstr>
      <vt:lpstr>Implementación</vt:lpstr>
      <vt:lpstr>Segmentación de clientes</vt:lpstr>
      <vt:lpstr>Laboratorio</vt:lpstr>
      <vt:lpstr>Laboratorio 3</vt:lpstr>
      <vt:lpstr>Árboles de Decisión</vt:lpstr>
      <vt:lpstr>Introducción</vt:lpstr>
      <vt:lpstr>Introducción</vt:lpstr>
      <vt:lpstr>Algoritmo</vt:lpstr>
      <vt:lpstr>Algoritmo</vt:lpstr>
      <vt:lpstr>Algoritmo</vt:lpstr>
      <vt:lpstr>Algoritmo</vt:lpstr>
      <vt:lpstr>Algoritmo</vt:lpstr>
      <vt:lpstr>Algoritmo</vt:lpstr>
      <vt:lpstr>Algoritmo</vt:lpstr>
      <vt:lpstr>Implementación</vt:lpstr>
      <vt:lpstr>Implementación</vt:lpstr>
      <vt:lpstr>Laboratorio</vt:lpstr>
      <vt:lpstr>Laboratorio 4</vt:lpstr>
      <vt:lpstr>Redes Neuronales</vt:lpstr>
      <vt:lpstr>Introducción</vt:lpstr>
      <vt:lpstr>Historia</vt:lpstr>
      <vt:lpstr>Historia</vt:lpstr>
      <vt:lpstr>Historia</vt:lpstr>
      <vt:lpstr>Historia</vt:lpstr>
      <vt:lpstr>Modelo</vt:lpstr>
      <vt:lpstr>Ejemplo</vt:lpstr>
      <vt:lpstr>Feed Forward</vt:lpstr>
      <vt:lpstr>Feed Forward</vt:lpstr>
      <vt:lpstr>Función de Costo</vt:lpstr>
      <vt:lpstr>Retro Propagación y Optimización</vt:lpstr>
      <vt:lpstr>Retro Propagación y Optimización</vt:lpstr>
      <vt:lpstr>Gradiente Descendente</vt:lpstr>
      <vt:lpstr>Implementación</vt:lpstr>
      <vt:lpstr>Implementación</vt:lpstr>
      <vt:lpstr>Laboratorio</vt:lpstr>
      <vt:lpstr>Laboratorio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Atoany Nazareth Fierro Radilla</dc:creator>
  <cp:lastModifiedBy>Atoany Nazareth Fierro Radilla</cp:lastModifiedBy>
  <cp:revision>2</cp:revision>
  <dcterms:created xsi:type="dcterms:W3CDTF">2026-01-12T15:27:13Z</dcterms:created>
  <dcterms:modified xsi:type="dcterms:W3CDTF">2026-02-06T20:01:22Z</dcterms:modified>
</cp:coreProperties>
</file>